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9"/>
  </p:notesMasterIdLst>
  <p:sldIdLst>
    <p:sldId id="463" r:id="rId2"/>
    <p:sldId id="272" r:id="rId3"/>
    <p:sldId id="473" r:id="rId4"/>
    <p:sldId id="259" r:id="rId5"/>
    <p:sldId id="469" r:id="rId6"/>
    <p:sldId id="470" r:id="rId7"/>
    <p:sldId id="413" r:id="rId8"/>
    <p:sldId id="509" r:id="rId9"/>
    <p:sldId id="476" r:id="rId10"/>
    <p:sldId id="284" r:id="rId11"/>
    <p:sldId id="416" r:id="rId12"/>
    <p:sldId id="498" r:id="rId13"/>
    <p:sldId id="506" r:id="rId14"/>
    <p:sldId id="503" r:id="rId15"/>
    <p:sldId id="505" r:id="rId16"/>
    <p:sldId id="409" r:id="rId17"/>
    <p:sldId id="516" r:id="rId18"/>
    <p:sldId id="517" r:id="rId19"/>
    <p:sldId id="518" r:id="rId20"/>
    <p:sldId id="514" r:id="rId21"/>
    <p:sldId id="512" r:id="rId22"/>
    <p:sldId id="513" r:id="rId23"/>
    <p:sldId id="508" r:id="rId24"/>
    <p:sldId id="414" r:id="rId25"/>
    <p:sldId id="493" r:id="rId26"/>
    <p:sldId id="519" r:id="rId27"/>
    <p:sldId id="515" r:id="rId2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AC776272-B3CB-4DDD-A780-39BD36BB42E0}">
          <p14:sldIdLst>
            <p14:sldId id="463"/>
            <p14:sldId id="272"/>
          </p14:sldIdLst>
        </p14:section>
        <p14:section name="Oddíl bez názvu" id="{9BF08EA8-65D6-4A77-996C-1D8B5A026A91}">
          <p14:sldIdLst>
            <p14:sldId id="473"/>
            <p14:sldId id="259"/>
            <p14:sldId id="469"/>
          </p14:sldIdLst>
        </p14:section>
        <p14:section name="Oddíl bez názvu" id="{9371211C-78F5-4537-AEB5-D1048F5542B1}">
          <p14:sldIdLst>
            <p14:sldId id="470"/>
            <p14:sldId id="413"/>
            <p14:sldId id="509"/>
            <p14:sldId id="476"/>
            <p14:sldId id="284"/>
            <p14:sldId id="416"/>
            <p14:sldId id="498"/>
            <p14:sldId id="506"/>
            <p14:sldId id="503"/>
            <p14:sldId id="505"/>
            <p14:sldId id="409"/>
            <p14:sldId id="516"/>
            <p14:sldId id="517"/>
            <p14:sldId id="518"/>
            <p14:sldId id="514"/>
            <p14:sldId id="512"/>
            <p14:sldId id="513"/>
            <p14:sldId id="508"/>
            <p14:sldId id="414"/>
            <p14:sldId id="493"/>
            <p14:sldId id="519"/>
            <p14:sldId id="515"/>
          </p14:sldIdLst>
        </p14:section>
      </p14:sectionLst>
    </p:ext>
    <p:ext uri="{EFAFB233-063F-42B5-8137-9DF3F51BA10A}">
      <p15:sldGuideLst xmlns:p15="http://schemas.microsoft.com/office/powerpoint/2012/main">
        <p15:guide id="1" orient="horz" pos="2160" userDrawn="1">
          <p15:clr>
            <a:srgbClr val="A4A3A4"/>
          </p15:clr>
        </p15:guide>
        <p15:guide id="2" pos="63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197C"/>
    <a:srgbClr val="0E17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683" autoAdjust="0"/>
    <p:restoredTop sz="86391" autoAdjust="0"/>
  </p:normalViewPr>
  <p:slideViewPr>
    <p:cSldViewPr snapToGrid="0" showGuides="1">
      <p:cViewPr varScale="1">
        <p:scale>
          <a:sx n="44" d="100"/>
          <a:sy n="44" d="100"/>
        </p:scale>
        <p:origin x="710" y="77"/>
      </p:cViewPr>
      <p:guideLst>
        <p:guide orient="horz" pos="2160"/>
        <p:guide pos="6357"/>
      </p:guideLst>
    </p:cSldViewPr>
  </p:slideViewPr>
  <p:outlineViewPr>
    <p:cViewPr>
      <p:scale>
        <a:sx n="33" d="100"/>
        <a:sy n="33" d="100"/>
      </p:scale>
      <p:origin x="0" y="-1825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c75c2c3f739140f6" providerId="LiveId" clId="{0AED9997-5DF8-495A-84E6-75332D249EBC}"/>
    <pc:docChg chg="undo custSel addSld delSld modSld sldOrd modSection">
      <pc:chgData name="" userId="c75c2c3f739140f6" providerId="LiveId" clId="{0AED9997-5DF8-495A-84E6-75332D249EBC}" dt="2025-10-19T08:28:52.827" v="15327" actId="20577"/>
      <pc:docMkLst>
        <pc:docMk/>
      </pc:docMkLst>
      <pc:sldChg chg="modSp add ord">
        <pc:chgData name="" userId="c75c2c3f739140f6" providerId="LiveId" clId="{0AED9997-5DF8-495A-84E6-75332D249EBC}" dt="2025-10-14T11:27:12.854" v="13762" actId="20577"/>
        <pc:sldMkLst>
          <pc:docMk/>
          <pc:sldMk cId="0" sldId="259"/>
        </pc:sldMkLst>
        <pc:spChg chg="mod">
          <ac:chgData name="" userId="c75c2c3f739140f6" providerId="LiveId" clId="{0AED9997-5DF8-495A-84E6-75332D249EBC}" dt="2025-10-13T16:10:20.274" v="13304" actId="255"/>
          <ac:spMkLst>
            <pc:docMk/>
            <pc:sldMk cId="0" sldId="259"/>
            <ac:spMk id="6146" creationId="{11B723B8-1FE3-48D4-AEFD-1DF1C6420EFE}"/>
          </ac:spMkLst>
        </pc:spChg>
        <pc:spChg chg="mod">
          <ac:chgData name="" userId="c75c2c3f739140f6" providerId="LiveId" clId="{0AED9997-5DF8-495A-84E6-75332D249EBC}" dt="2025-10-14T11:27:12.854" v="13762" actId="20577"/>
          <ac:spMkLst>
            <pc:docMk/>
            <pc:sldMk cId="0" sldId="259"/>
            <ac:spMk id="6147" creationId="{1A05BD5D-52F7-4DC7-B4D4-C1313CBF5114}"/>
          </ac:spMkLst>
        </pc:spChg>
      </pc:sldChg>
      <pc:sldChg chg="modSp add ord">
        <pc:chgData name="" userId="c75c2c3f739140f6" providerId="LiveId" clId="{0AED9997-5DF8-495A-84E6-75332D249EBC}" dt="2025-10-14T16:32:05.677" v="14393" actId="123"/>
        <pc:sldMkLst>
          <pc:docMk/>
          <pc:sldMk cId="1654016547" sldId="272"/>
        </pc:sldMkLst>
        <pc:spChg chg="mod">
          <ac:chgData name="" userId="c75c2c3f739140f6" providerId="LiveId" clId="{0AED9997-5DF8-495A-84E6-75332D249EBC}" dt="2025-10-13T16:09:41.854" v="13301" actId="113"/>
          <ac:spMkLst>
            <pc:docMk/>
            <pc:sldMk cId="1654016547" sldId="272"/>
            <ac:spMk id="2" creationId="{81E8737B-3E68-479E-A00D-8DEF29820938}"/>
          </ac:spMkLst>
        </pc:spChg>
        <pc:spChg chg="mod">
          <ac:chgData name="" userId="c75c2c3f739140f6" providerId="LiveId" clId="{0AED9997-5DF8-495A-84E6-75332D249EBC}" dt="2025-10-14T16:32:05.677" v="14393" actId="123"/>
          <ac:spMkLst>
            <pc:docMk/>
            <pc:sldMk cId="1654016547" sldId="272"/>
            <ac:spMk id="3" creationId="{56FFB153-72F9-4992-BB01-8FF57076AD26}"/>
          </ac:spMkLst>
        </pc:spChg>
      </pc:sldChg>
      <pc:sldChg chg="modSp add ord">
        <pc:chgData name="" userId="c75c2c3f739140f6" providerId="LiveId" clId="{0AED9997-5DF8-495A-84E6-75332D249EBC}" dt="2025-10-16T16:07:08.397" v="14716" actId="123"/>
        <pc:sldMkLst>
          <pc:docMk/>
          <pc:sldMk cId="0" sldId="284"/>
        </pc:sldMkLst>
        <pc:spChg chg="mod">
          <ac:chgData name="" userId="c75c2c3f739140f6" providerId="LiveId" clId="{0AED9997-5DF8-495A-84E6-75332D249EBC}" dt="2025-10-16T15:53:44.657" v="14705" actId="207"/>
          <ac:spMkLst>
            <pc:docMk/>
            <pc:sldMk cId="0" sldId="284"/>
            <ac:spMk id="89090" creationId="{18EDAD7E-9C73-43B7-8418-C0B554C3D9C3}"/>
          </ac:spMkLst>
        </pc:spChg>
        <pc:spChg chg="mod">
          <ac:chgData name="" userId="c75c2c3f739140f6" providerId="LiveId" clId="{0AED9997-5DF8-495A-84E6-75332D249EBC}" dt="2025-10-16T16:07:08.397" v="14716" actId="123"/>
          <ac:spMkLst>
            <pc:docMk/>
            <pc:sldMk cId="0" sldId="284"/>
            <ac:spMk id="89091" creationId="{5BCBA260-5DF7-4AEE-8954-9DBCA0F093BC}"/>
          </ac:spMkLst>
        </pc:spChg>
      </pc:sldChg>
      <pc:sldChg chg="modSp add ord">
        <pc:chgData name="" userId="c75c2c3f739140f6" providerId="LiveId" clId="{0AED9997-5DF8-495A-84E6-75332D249EBC}" dt="2025-10-19T08:28:52.827" v="15327" actId="20577"/>
        <pc:sldMkLst>
          <pc:docMk/>
          <pc:sldMk cId="0" sldId="409"/>
        </pc:sldMkLst>
        <pc:spChg chg="mod">
          <ac:chgData name="" userId="c75c2c3f739140f6" providerId="LiveId" clId="{0AED9997-5DF8-495A-84E6-75332D249EBC}" dt="2025-10-14T15:31:34.642" v="14375" actId="20577"/>
          <ac:spMkLst>
            <pc:docMk/>
            <pc:sldMk cId="0" sldId="409"/>
            <ac:spMk id="48130" creationId="{60B3C44E-083B-4DAC-BF5C-D2C3FA9FB4FF}"/>
          </ac:spMkLst>
        </pc:spChg>
        <pc:spChg chg="mod">
          <ac:chgData name="" userId="c75c2c3f739140f6" providerId="LiveId" clId="{0AED9997-5DF8-495A-84E6-75332D249EBC}" dt="2025-10-19T08:28:52.827" v="15327" actId="20577"/>
          <ac:spMkLst>
            <pc:docMk/>
            <pc:sldMk cId="0" sldId="409"/>
            <ac:spMk id="48131" creationId="{5E16FBCF-2BFE-4ECF-A88B-162B77478453}"/>
          </ac:spMkLst>
        </pc:spChg>
      </pc:sldChg>
      <pc:sldChg chg="addSp delSp modSp add ord">
        <pc:chgData name="" userId="c75c2c3f739140f6" providerId="LiveId" clId="{0AED9997-5DF8-495A-84E6-75332D249EBC}" dt="2025-10-13T16:16:15.458" v="13352" actId="20577"/>
        <pc:sldMkLst>
          <pc:docMk/>
          <pc:sldMk cId="2699212422" sldId="413"/>
        </pc:sldMkLst>
        <pc:spChg chg="mod">
          <ac:chgData name="" userId="c75c2c3f739140f6" providerId="LiveId" clId="{0AED9997-5DF8-495A-84E6-75332D249EBC}" dt="2025-10-13T16:16:15.458" v="13352" actId="20577"/>
          <ac:spMkLst>
            <pc:docMk/>
            <pc:sldMk cId="2699212422" sldId="413"/>
            <ac:spMk id="2" creationId="{DA46F5B0-CC70-46A0-AF1C-5D26986DDB8D}"/>
          </ac:spMkLst>
        </pc:spChg>
        <pc:spChg chg="del">
          <ac:chgData name="" userId="c75c2c3f739140f6" providerId="LiveId" clId="{0AED9997-5DF8-495A-84E6-75332D249EBC}" dt="2025-09-23T13:25:04.683" v="35"/>
          <ac:spMkLst>
            <pc:docMk/>
            <pc:sldMk cId="2699212422" sldId="413"/>
            <ac:spMk id="3" creationId="{A53C8EA2-1309-4327-B934-0E4984BD4B34}"/>
          </ac:spMkLst>
        </pc:spChg>
        <pc:picChg chg="add mod">
          <ac:chgData name="" userId="c75c2c3f739140f6" providerId="LiveId" clId="{0AED9997-5DF8-495A-84E6-75332D249EBC}" dt="2025-10-08T13:22:55.648" v="7164" actId="1076"/>
          <ac:picMkLst>
            <pc:docMk/>
            <pc:sldMk cId="2699212422" sldId="413"/>
            <ac:picMk id="4" creationId="{F9366032-E802-4AE8-ABEB-72B6A943CB46}"/>
          </ac:picMkLst>
        </pc:picChg>
      </pc:sldChg>
      <pc:sldChg chg="modSp add">
        <pc:chgData name="" userId="c75c2c3f739140f6" providerId="LiveId" clId="{0AED9997-5DF8-495A-84E6-75332D249EBC}" dt="2025-10-13T17:05:07.467" v="13605" actId="27636"/>
        <pc:sldMkLst>
          <pc:docMk/>
          <pc:sldMk cId="1973315941" sldId="414"/>
        </pc:sldMkLst>
        <pc:spChg chg="mod">
          <ac:chgData name="" userId="c75c2c3f739140f6" providerId="LiveId" clId="{0AED9997-5DF8-495A-84E6-75332D249EBC}" dt="2025-10-07T17:49:20.488" v="6516" actId="207"/>
          <ac:spMkLst>
            <pc:docMk/>
            <pc:sldMk cId="1973315941" sldId="414"/>
            <ac:spMk id="2" creationId="{5C0588E9-B151-411B-873E-68AEC1C444E4}"/>
          </ac:spMkLst>
        </pc:spChg>
        <pc:spChg chg="mod">
          <ac:chgData name="" userId="c75c2c3f739140f6" providerId="LiveId" clId="{0AED9997-5DF8-495A-84E6-75332D249EBC}" dt="2025-10-13T17:05:07.467" v="13605" actId="27636"/>
          <ac:spMkLst>
            <pc:docMk/>
            <pc:sldMk cId="1973315941" sldId="414"/>
            <ac:spMk id="3" creationId="{FB1C2586-ACB6-44CF-937B-43D87CB02C93}"/>
          </ac:spMkLst>
        </pc:spChg>
      </pc:sldChg>
      <pc:sldChg chg="addSp modSp add ord">
        <pc:chgData name="" userId="c75c2c3f739140f6" providerId="LiveId" clId="{0AED9997-5DF8-495A-84E6-75332D249EBC}" dt="2025-10-16T16:34:17.654" v="14725" actId="6549"/>
        <pc:sldMkLst>
          <pc:docMk/>
          <pc:sldMk cId="1168699352" sldId="416"/>
        </pc:sldMkLst>
        <pc:spChg chg="mod">
          <ac:chgData name="" userId="c75c2c3f739140f6" providerId="LiveId" clId="{0AED9997-5DF8-495A-84E6-75332D249EBC}" dt="2025-10-14T14:06:19.679" v="14021" actId="255"/>
          <ac:spMkLst>
            <pc:docMk/>
            <pc:sldMk cId="1168699352" sldId="416"/>
            <ac:spMk id="2" creationId="{CF5C0E8A-217F-4071-86DC-3916F7074AD1}"/>
          </ac:spMkLst>
        </pc:spChg>
        <pc:spChg chg="mod">
          <ac:chgData name="" userId="c75c2c3f739140f6" providerId="LiveId" clId="{0AED9997-5DF8-495A-84E6-75332D249EBC}" dt="2025-10-14T15:20:30.231" v="14322" actId="20577"/>
          <ac:spMkLst>
            <pc:docMk/>
            <pc:sldMk cId="1168699352" sldId="416"/>
            <ac:spMk id="3" creationId="{27928467-5302-49B6-B37C-1ABF97978ACE}"/>
          </ac:spMkLst>
        </pc:spChg>
        <pc:spChg chg="add mod">
          <ac:chgData name="" userId="c75c2c3f739140f6" providerId="LiveId" clId="{0AED9997-5DF8-495A-84E6-75332D249EBC}" dt="2025-10-16T16:34:17.654" v="14725" actId="6549"/>
          <ac:spMkLst>
            <pc:docMk/>
            <pc:sldMk cId="1168699352" sldId="416"/>
            <ac:spMk id="4" creationId="{9E28054D-50E4-476D-B71A-255FACBD7598}"/>
          </ac:spMkLst>
        </pc:spChg>
      </pc:sldChg>
      <pc:sldChg chg="addSp delSp modSp add ord">
        <pc:chgData name="" userId="c75c2c3f739140f6" providerId="LiveId" clId="{0AED9997-5DF8-495A-84E6-75332D249EBC}" dt="2025-10-17T13:09:10.452" v="14865"/>
        <pc:sldMkLst>
          <pc:docMk/>
          <pc:sldMk cId="2505643756" sldId="463"/>
        </pc:sldMkLst>
        <pc:spChg chg="mod">
          <ac:chgData name="" userId="c75c2c3f739140f6" providerId="LiveId" clId="{0AED9997-5DF8-495A-84E6-75332D249EBC}" dt="2025-10-07T15:54:35.146" v="6054" actId="20577"/>
          <ac:spMkLst>
            <pc:docMk/>
            <pc:sldMk cId="2505643756" sldId="463"/>
            <ac:spMk id="2" creationId="{65D75255-8227-4FCA-A0C7-C1251E8028E1}"/>
          </ac:spMkLst>
        </pc:spChg>
        <pc:spChg chg="mod">
          <ac:chgData name="" userId="c75c2c3f739140f6" providerId="LiveId" clId="{0AED9997-5DF8-495A-84E6-75332D249EBC}" dt="2025-10-17T13:08:59.463" v="14863" actId="2711"/>
          <ac:spMkLst>
            <pc:docMk/>
            <pc:sldMk cId="2505643756" sldId="463"/>
            <ac:spMk id="3" creationId="{0EB7D091-EA98-4AE8-813C-104F63C0F352}"/>
          </ac:spMkLst>
        </pc:spChg>
        <pc:spChg chg="add del mod">
          <ac:chgData name="" userId="c75c2c3f739140f6" providerId="LiveId" clId="{0AED9997-5DF8-495A-84E6-75332D249EBC}" dt="2025-10-17T13:09:10.452" v="14865"/>
          <ac:spMkLst>
            <pc:docMk/>
            <pc:sldMk cId="2505643756" sldId="463"/>
            <ac:spMk id="4" creationId="{B21F37DC-3DE2-4AC0-B2A5-6B323CEDFE41}"/>
          </ac:spMkLst>
        </pc:spChg>
        <pc:spChg chg="add del mod">
          <ac:chgData name="" userId="c75c2c3f739140f6" providerId="LiveId" clId="{0AED9997-5DF8-495A-84E6-75332D249EBC}" dt="2025-10-07T15:56:13.106" v="6059"/>
          <ac:spMkLst>
            <pc:docMk/>
            <pc:sldMk cId="2505643756" sldId="463"/>
            <ac:spMk id="4" creationId="{D441A8A3-625C-4800-BF65-94EFB5E004BC}"/>
          </ac:spMkLst>
        </pc:spChg>
        <pc:spChg chg="add del mod">
          <ac:chgData name="" userId="c75c2c3f739140f6" providerId="LiveId" clId="{0AED9997-5DF8-495A-84E6-75332D249EBC}" dt="2025-10-07T15:56:13.106" v="6059"/>
          <ac:spMkLst>
            <pc:docMk/>
            <pc:sldMk cId="2505643756" sldId="463"/>
            <ac:spMk id="5" creationId="{7B5DB883-AC13-437D-9E80-30AF55C18458}"/>
          </ac:spMkLst>
        </pc:spChg>
        <pc:spChg chg="add del mod">
          <ac:chgData name="" userId="c75c2c3f739140f6" providerId="LiveId" clId="{0AED9997-5DF8-495A-84E6-75332D249EBC}" dt="2025-10-07T15:56:13.106" v="6059"/>
          <ac:spMkLst>
            <pc:docMk/>
            <pc:sldMk cId="2505643756" sldId="463"/>
            <ac:spMk id="6" creationId="{F5F447F1-25EB-45BD-B464-0163ACB5BE1B}"/>
          </ac:spMkLst>
        </pc:spChg>
      </pc:sldChg>
      <pc:sldChg chg="modSp add ord">
        <pc:chgData name="" userId="c75c2c3f739140f6" providerId="LiveId" clId="{0AED9997-5DF8-495A-84E6-75332D249EBC}" dt="2025-10-17T13:13:31.032" v="14871" actId="6549"/>
        <pc:sldMkLst>
          <pc:docMk/>
          <pc:sldMk cId="1245615731" sldId="469"/>
        </pc:sldMkLst>
        <pc:spChg chg="mod">
          <ac:chgData name="" userId="c75c2c3f739140f6" providerId="LiveId" clId="{0AED9997-5DF8-495A-84E6-75332D249EBC}" dt="2025-10-13T16:11:10.502" v="13318" actId="20577"/>
          <ac:spMkLst>
            <pc:docMk/>
            <pc:sldMk cId="1245615731" sldId="469"/>
            <ac:spMk id="2" creationId="{E04D3CCB-E1B9-42B2-B723-82E7BCF4FA68}"/>
          </ac:spMkLst>
        </pc:spChg>
        <pc:spChg chg="mod">
          <ac:chgData name="" userId="c75c2c3f739140f6" providerId="LiveId" clId="{0AED9997-5DF8-495A-84E6-75332D249EBC}" dt="2025-10-17T13:13:31.032" v="14871" actId="6549"/>
          <ac:spMkLst>
            <pc:docMk/>
            <pc:sldMk cId="1245615731" sldId="469"/>
            <ac:spMk id="3" creationId="{50FFB305-F940-4225-96FE-02C61237EC05}"/>
          </ac:spMkLst>
        </pc:spChg>
      </pc:sldChg>
      <pc:sldChg chg="modSp add ord">
        <pc:chgData name="" userId="c75c2c3f739140f6" providerId="LiveId" clId="{0AED9997-5DF8-495A-84E6-75332D249EBC}" dt="2025-10-17T13:15:39.941" v="14894" actId="20577"/>
        <pc:sldMkLst>
          <pc:docMk/>
          <pc:sldMk cId="2303897483" sldId="470"/>
        </pc:sldMkLst>
        <pc:spChg chg="mod">
          <ac:chgData name="" userId="c75c2c3f739140f6" providerId="LiveId" clId="{0AED9997-5DF8-495A-84E6-75332D249EBC}" dt="2025-10-13T16:11:31.919" v="13321" actId="255"/>
          <ac:spMkLst>
            <pc:docMk/>
            <pc:sldMk cId="2303897483" sldId="470"/>
            <ac:spMk id="2" creationId="{99DF1853-A784-46F9-A916-D65B43612697}"/>
          </ac:spMkLst>
        </pc:spChg>
        <pc:spChg chg="mod">
          <ac:chgData name="" userId="c75c2c3f739140f6" providerId="LiveId" clId="{0AED9997-5DF8-495A-84E6-75332D249EBC}" dt="2025-10-17T13:15:39.941" v="14894" actId="20577"/>
          <ac:spMkLst>
            <pc:docMk/>
            <pc:sldMk cId="2303897483" sldId="470"/>
            <ac:spMk id="3" creationId="{7FF5C41B-CBF0-488A-8D9E-6311A448FE0F}"/>
          </ac:spMkLst>
        </pc:spChg>
      </pc:sldChg>
      <pc:sldChg chg="addSp delSp modSp add">
        <pc:chgData name="" userId="c75c2c3f739140f6" providerId="LiveId" clId="{0AED9997-5DF8-495A-84E6-75332D249EBC}" dt="2025-10-18T08:32:25.775" v="15231" actId="6549"/>
        <pc:sldMkLst>
          <pc:docMk/>
          <pc:sldMk cId="209460263" sldId="473"/>
        </pc:sldMkLst>
        <pc:spChg chg="mod">
          <ac:chgData name="" userId="c75c2c3f739140f6" providerId="LiveId" clId="{0AED9997-5DF8-495A-84E6-75332D249EBC}" dt="2025-10-13T16:10:02.473" v="13303" actId="255"/>
          <ac:spMkLst>
            <pc:docMk/>
            <pc:sldMk cId="209460263" sldId="473"/>
            <ac:spMk id="2" creationId="{32A92721-67A5-4788-A8E1-BE3466A33FEE}"/>
          </ac:spMkLst>
        </pc:spChg>
        <pc:spChg chg="del">
          <ac:chgData name="" userId="c75c2c3f739140f6" providerId="LiveId" clId="{0AED9997-5DF8-495A-84E6-75332D249EBC}" dt="2025-09-27T17:02:41.526" v="2291"/>
          <ac:spMkLst>
            <pc:docMk/>
            <pc:sldMk cId="209460263" sldId="473"/>
            <ac:spMk id="3" creationId="{BA8DAE0C-0210-4EEA-8CA6-68235B6F745F}"/>
          </ac:spMkLst>
        </pc:spChg>
        <pc:spChg chg="add del">
          <ac:chgData name="" userId="c75c2c3f739140f6" providerId="LiveId" clId="{0AED9997-5DF8-495A-84E6-75332D249EBC}" dt="2025-09-27T17:02:59.917" v="2292" actId="478"/>
          <ac:spMkLst>
            <pc:docMk/>
            <pc:sldMk cId="209460263" sldId="473"/>
            <ac:spMk id="5" creationId="{B7340E4C-D3B0-4C92-B4D5-D5541211F3F7}"/>
          </ac:spMkLst>
        </pc:spChg>
        <pc:spChg chg="add mod">
          <ac:chgData name="" userId="c75c2c3f739140f6" providerId="LiveId" clId="{0AED9997-5DF8-495A-84E6-75332D249EBC}" dt="2025-10-18T08:32:25.775" v="15231" actId="6549"/>
          <ac:spMkLst>
            <pc:docMk/>
            <pc:sldMk cId="209460263" sldId="473"/>
            <ac:spMk id="7" creationId="{19E0B629-BA64-41BC-89BB-22E55E9BC129}"/>
          </ac:spMkLst>
        </pc:spChg>
        <pc:graphicFrameChg chg="add del mod">
          <ac:chgData name="" userId="c75c2c3f739140f6" providerId="LiveId" clId="{0AED9997-5DF8-495A-84E6-75332D249EBC}" dt="2025-09-27T17:02:59.917" v="2292" actId="478"/>
          <ac:graphicFrameMkLst>
            <pc:docMk/>
            <pc:sldMk cId="209460263" sldId="473"/>
            <ac:graphicFrameMk id="4" creationId="{0F365625-0C06-44CE-A524-A62AE2A58641}"/>
          </ac:graphicFrameMkLst>
        </pc:graphicFrameChg>
        <pc:picChg chg="add del">
          <ac:chgData name="" userId="c75c2c3f739140f6" providerId="LiveId" clId="{0AED9997-5DF8-495A-84E6-75332D249EBC}" dt="2025-09-27T17:02:59.917" v="2292" actId="478"/>
          <ac:picMkLst>
            <pc:docMk/>
            <pc:sldMk cId="209460263" sldId="473"/>
            <ac:picMk id="1026" creationId="{92D72556-5E05-4556-9944-A10366CCF5C3}"/>
          </ac:picMkLst>
        </pc:picChg>
      </pc:sldChg>
      <pc:sldChg chg="modSp add ord">
        <pc:chgData name="" userId="c75c2c3f739140f6" providerId="LiveId" clId="{0AED9997-5DF8-495A-84E6-75332D249EBC}" dt="2025-10-16T15:53:03.708" v="14702" actId="6549"/>
        <pc:sldMkLst>
          <pc:docMk/>
          <pc:sldMk cId="3849913301" sldId="476"/>
        </pc:sldMkLst>
        <pc:spChg chg="mod">
          <ac:chgData name="" userId="c75c2c3f739140f6" providerId="LiveId" clId="{0AED9997-5DF8-495A-84E6-75332D249EBC}" dt="2025-10-14T12:53:35.547" v="13823" actId="14100"/>
          <ac:spMkLst>
            <pc:docMk/>
            <pc:sldMk cId="3849913301" sldId="476"/>
            <ac:spMk id="2" creationId="{48FCE682-9B5C-49EB-A61B-105652AA7D21}"/>
          </ac:spMkLst>
        </pc:spChg>
        <pc:spChg chg="mod">
          <ac:chgData name="" userId="c75c2c3f739140f6" providerId="LiveId" clId="{0AED9997-5DF8-495A-84E6-75332D249EBC}" dt="2025-10-16T15:53:03.708" v="14702" actId="6549"/>
          <ac:spMkLst>
            <pc:docMk/>
            <pc:sldMk cId="3849913301" sldId="476"/>
            <ac:spMk id="3" creationId="{674BD065-FE4B-4BF0-B745-0C268160C0BC}"/>
          </ac:spMkLst>
        </pc:spChg>
      </pc:sldChg>
      <pc:sldChg chg="modSp add">
        <pc:chgData name="" userId="c75c2c3f739140f6" providerId="LiveId" clId="{0AED9997-5DF8-495A-84E6-75332D249EBC}" dt="2025-10-18T09:06:31.309" v="15267" actId="20577"/>
        <pc:sldMkLst>
          <pc:docMk/>
          <pc:sldMk cId="3463515744" sldId="493"/>
        </pc:sldMkLst>
        <pc:spChg chg="mod">
          <ac:chgData name="" userId="c75c2c3f739140f6" providerId="LiveId" clId="{0AED9997-5DF8-495A-84E6-75332D249EBC}" dt="2025-10-16T16:46:01.161" v="14772"/>
          <ac:spMkLst>
            <pc:docMk/>
            <pc:sldMk cId="3463515744" sldId="493"/>
            <ac:spMk id="2" creationId="{EEE3BE6A-270D-4A10-B60F-2AAD571F3159}"/>
          </ac:spMkLst>
        </pc:spChg>
        <pc:spChg chg="mod">
          <ac:chgData name="" userId="c75c2c3f739140f6" providerId="LiveId" clId="{0AED9997-5DF8-495A-84E6-75332D249EBC}" dt="2025-10-18T09:06:31.309" v="15267" actId="20577"/>
          <ac:spMkLst>
            <pc:docMk/>
            <pc:sldMk cId="3463515744" sldId="493"/>
            <ac:spMk id="3" creationId="{2CC4ADEC-2D95-4E03-B2D5-743A97E763BD}"/>
          </ac:spMkLst>
        </pc:spChg>
      </pc:sldChg>
      <pc:sldChg chg="addSp modSp add ord">
        <pc:chgData name="" userId="c75c2c3f739140f6" providerId="LiveId" clId="{0AED9997-5DF8-495A-84E6-75332D249EBC}" dt="2025-10-14T15:08:26.192" v="14262"/>
        <pc:sldMkLst>
          <pc:docMk/>
          <pc:sldMk cId="2650433987" sldId="498"/>
        </pc:sldMkLst>
        <pc:spChg chg="mod">
          <ac:chgData name="" userId="c75c2c3f739140f6" providerId="LiveId" clId="{0AED9997-5DF8-495A-84E6-75332D249EBC}" dt="2025-10-09T09:20:11.934" v="10485" actId="113"/>
          <ac:spMkLst>
            <pc:docMk/>
            <pc:sldMk cId="2650433987" sldId="498"/>
            <ac:spMk id="2" creationId="{781D0A9B-359F-45AC-A281-C156BF33A5B3}"/>
          </ac:spMkLst>
        </pc:spChg>
        <pc:spChg chg="mod">
          <ac:chgData name="" userId="c75c2c3f739140f6" providerId="LiveId" clId="{0AED9997-5DF8-495A-84E6-75332D249EBC}" dt="2025-10-14T13:04:14.328" v="13971" actId="20577"/>
          <ac:spMkLst>
            <pc:docMk/>
            <pc:sldMk cId="2650433987" sldId="498"/>
            <ac:spMk id="3" creationId="{F71E8F9F-299A-4BFB-8024-459140F2C64E}"/>
          </ac:spMkLst>
        </pc:spChg>
        <pc:spChg chg="add mod">
          <ac:chgData name="" userId="c75c2c3f739140f6" providerId="LiveId" clId="{0AED9997-5DF8-495A-84E6-75332D249EBC}" dt="2025-10-14T13:06:31.982" v="13990" actId="20577"/>
          <ac:spMkLst>
            <pc:docMk/>
            <pc:sldMk cId="2650433987" sldId="498"/>
            <ac:spMk id="4" creationId="{A016F027-40EA-4E63-B149-83EB8C6E0036}"/>
          </ac:spMkLst>
        </pc:spChg>
      </pc:sldChg>
      <pc:sldChg chg="modSp add">
        <pc:chgData name="" userId="c75c2c3f739140f6" providerId="LiveId" clId="{0AED9997-5DF8-495A-84E6-75332D249EBC}" dt="2025-10-14T12:48:00.792" v="13819" actId="6549"/>
        <pc:sldMkLst>
          <pc:docMk/>
          <pc:sldMk cId="1450217532" sldId="503"/>
        </pc:sldMkLst>
        <pc:spChg chg="mod">
          <ac:chgData name="" userId="c75c2c3f739140f6" providerId="LiveId" clId="{0AED9997-5DF8-495A-84E6-75332D249EBC}" dt="2025-10-09T09:19:34.404" v="10479" actId="113"/>
          <ac:spMkLst>
            <pc:docMk/>
            <pc:sldMk cId="1450217532" sldId="503"/>
            <ac:spMk id="2" creationId="{16DB5BD2-DE4F-4F3B-9BE7-D2C526FCEA56}"/>
          </ac:spMkLst>
        </pc:spChg>
        <pc:spChg chg="mod">
          <ac:chgData name="" userId="c75c2c3f739140f6" providerId="LiveId" clId="{0AED9997-5DF8-495A-84E6-75332D249EBC}" dt="2025-10-14T12:48:00.792" v="13819" actId="6549"/>
          <ac:spMkLst>
            <pc:docMk/>
            <pc:sldMk cId="1450217532" sldId="503"/>
            <ac:spMk id="3" creationId="{32BFEA9A-DC50-4872-864F-F52132E999CB}"/>
          </ac:spMkLst>
        </pc:spChg>
      </pc:sldChg>
      <pc:sldChg chg="modSp add ord">
        <pc:chgData name="" userId="c75c2c3f739140f6" providerId="LiveId" clId="{0AED9997-5DF8-495A-84E6-75332D249EBC}" dt="2025-10-16T10:04:40.183" v="14494" actId="2711"/>
        <pc:sldMkLst>
          <pc:docMk/>
          <pc:sldMk cId="685231169" sldId="505"/>
        </pc:sldMkLst>
        <pc:spChg chg="mod">
          <ac:chgData name="" userId="c75c2c3f739140f6" providerId="LiveId" clId="{0AED9997-5DF8-495A-84E6-75332D249EBC}" dt="2025-10-09T14:46:22.224" v="12183" actId="255"/>
          <ac:spMkLst>
            <pc:docMk/>
            <pc:sldMk cId="685231169" sldId="505"/>
            <ac:spMk id="2" creationId="{212E7465-8EA5-4B4F-8E98-B41104B08AD0}"/>
          </ac:spMkLst>
        </pc:spChg>
        <pc:spChg chg="mod">
          <ac:chgData name="" userId="c75c2c3f739140f6" providerId="LiveId" clId="{0AED9997-5DF8-495A-84E6-75332D249EBC}" dt="2025-10-16T10:04:40.183" v="14494" actId="2711"/>
          <ac:spMkLst>
            <pc:docMk/>
            <pc:sldMk cId="685231169" sldId="505"/>
            <ac:spMk id="3" creationId="{40C974B6-A96E-4FF6-B69E-82D0C59695D1}"/>
          </ac:spMkLst>
        </pc:spChg>
      </pc:sldChg>
      <pc:sldChg chg="modSp add ord">
        <pc:chgData name="" userId="c75c2c3f739140f6" providerId="LiveId" clId="{0AED9997-5DF8-495A-84E6-75332D249EBC}" dt="2025-10-16T16:35:38.850" v="14727" actId="1076"/>
        <pc:sldMkLst>
          <pc:docMk/>
          <pc:sldMk cId="3643998845" sldId="506"/>
        </pc:sldMkLst>
        <pc:spChg chg="mod">
          <ac:chgData name="" userId="c75c2c3f739140f6" providerId="LiveId" clId="{0AED9997-5DF8-495A-84E6-75332D249EBC}" dt="2025-10-09T14:35:29.593" v="11989" actId="207"/>
          <ac:spMkLst>
            <pc:docMk/>
            <pc:sldMk cId="3643998845" sldId="506"/>
            <ac:spMk id="2" creationId="{5E5A532D-7331-43EB-872D-395DB8122FD7}"/>
          </ac:spMkLst>
        </pc:spChg>
        <pc:spChg chg="mod">
          <ac:chgData name="" userId="c75c2c3f739140f6" providerId="LiveId" clId="{0AED9997-5DF8-495A-84E6-75332D249EBC}" dt="2025-10-16T16:35:38.850" v="14727" actId="1076"/>
          <ac:spMkLst>
            <pc:docMk/>
            <pc:sldMk cId="3643998845" sldId="506"/>
            <ac:spMk id="3" creationId="{3B63B4BE-7645-47D3-9A0E-C3FE9F695CB0}"/>
          </ac:spMkLst>
        </pc:spChg>
      </pc:sldChg>
      <pc:sldChg chg="modSp add ord">
        <pc:chgData name="" userId="c75c2c3f739140f6" providerId="LiveId" clId="{0AED9997-5DF8-495A-84E6-75332D249EBC}" dt="2025-10-14T14:10:42.262" v="14027"/>
        <pc:sldMkLst>
          <pc:docMk/>
          <pc:sldMk cId="3808842642" sldId="508"/>
        </pc:sldMkLst>
        <pc:spChg chg="mod">
          <ac:chgData name="" userId="c75c2c3f739140f6" providerId="LiveId" clId="{0AED9997-5DF8-495A-84E6-75332D249EBC}" dt="2025-10-13T11:03:25.405" v="13228" actId="113"/>
          <ac:spMkLst>
            <pc:docMk/>
            <pc:sldMk cId="3808842642" sldId="508"/>
            <ac:spMk id="2" creationId="{3BD4E99A-E606-46DF-ADE4-C4659B7E2F74}"/>
          </ac:spMkLst>
        </pc:spChg>
        <pc:spChg chg="mod">
          <ac:chgData name="" userId="c75c2c3f739140f6" providerId="LiveId" clId="{0AED9997-5DF8-495A-84E6-75332D249EBC}" dt="2025-10-13T17:03:49.667" v="13599" actId="20577"/>
          <ac:spMkLst>
            <pc:docMk/>
            <pc:sldMk cId="3808842642" sldId="508"/>
            <ac:spMk id="3" creationId="{215C3BD6-126A-4294-BB73-28BE92EF7080}"/>
          </ac:spMkLst>
        </pc:spChg>
      </pc:sldChg>
      <pc:sldChg chg="addSp delSp modSp add">
        <pc:chgData name="" userId="c75c2c3f739140f6" providerId="LiveId" clId="{0AED9997-5DF8-495A-84E6-75332D249EBC}" dt="2025-10-14T12:50:25.339" v="13821" actId="14100"/>
        <pc:sldMkLst>
          <pc:docMk/>
          <pc:sldMk cId="3007216345" sldId="509"/>
        </pc:sldMkLst>
        <pc:spChg chg="mod">
          <ac:chgData name="" userId="c75c2c3f739140f6" providerId="LiveId" clId="{0AED9997-5DF8-495A-84E6-75332D249EBC}" dt="2025-10-13T15:57:40.009" v="13291" actId="20577"/>
          <ac:spMkLst>
            <pc:docMk/>
            <pc:sldMk cId="3007216345" sldId="509"/>
            <ac:spMk id="2" creationId="{5F173791-C5FD-4D4A-ABFB-C94062D3D95B}"/>
          </ac:spMkLst>
        </pc:spChg>
        <pc:spChg chg="del mod">
          <ac:chgData name="" userId="c75c2c3f739140f6" providerId="LiveId" clId="{0AED9997-5DF8-495A-84E6-75332D249EBC}" dt="2025-10-13T15:55:20.497" v="13237"/>
          <ac:spMkLst>
            <pc:docMk/>
            <pc:sldMk cId="3007216345" sldId="509"/>
            <ac:spMk id="3" creationId="{A189CC63-9ABA-4DAB-8C63-844A5445E8BA}"/>
          </ac:spMkLst>
        </pc:spChg>
        <pc:picChg chg="add mod">
          <ac:chgData name="" userId="c75c2c3f739140f6" providerId="LiveId" clId="{0AED9997-5DF8-495A-84E6-75332D249EBC}" dt="2025-10-14T12:50:25.339" v="13821" actId="14100"/>
          <ac:picMkLst>
            <pc:docMk/>
            <pc:sldMk cId="3007216345" sldId="509"/>
            <ac:picMk id="4" creationId="{98AF307E-EF49-4EBE-B49A-53698B9A2A79}"/>
          </ac:picMkLst>
        </pc:picChg>
      </pc:sldChg>
      <pc:sldChg chg="addSp modSp add">
        <pc:chgData name="" userId="c75c2c3f739140f6" providerId="LiveId" clId="{0AED9997-5DF8-495A-84E6-75332D249EBC}" dt="2025-10-17T13:40:12.338" v="14931" actId="6549"/>
        <pc:sldMkLst>
          <pc:docMk/>
          <pc:sldMk cId="103401240" sldId="512"/>
        </pc:sldMkLst>
        <pc:spChg chg="mod">
          <ac:chgData name="" userId="c75c2c3f739140f6" providerId="LiveId" clId="{0AED9997-5DF8-495A-84E6-75332D249EBC}" dt="2025-10-14T16:50:47.592" v="14447" actId="2711"/>
          <ac:spMkLst>
            <pc:docMk/>
            <pc:sldMk cId="103401240" sldId="512"/>
            <ac:spMk id="2" creationId="{9F2B650C-B4BA-43BE-9A70-1EDB41570D91}"/>
          </ac:spMkLst>
        </pc:spChg>
        <pc:spChg chg="add mod">
          <ac:chgData name="" userId="c75c2c3f739140f6" providerId="LiveId" clId="{0AED9997-5DF8-495A-84E6-75332D249EBC}" dt="2025-10-17T13:40:12.338" v="14931" actId="6549"/>
          <ac:spMkLst>
            <pc:docMk/>
            <pc:sldMk cId="103401240" sldId="512"/>
            <ac:spMk id="3" creationId="{CB1B4AD8-4FDA-4571-BE55-39911B391008}"/>
          </ac:spMkLst>
        </pc:spChg>
      </pc:sldChg>
      <pc:sldChg chg="addSp delSp modSp add">
        <pc:chgData name="" userId="c75c2c3f739140f6" providerId="LiveId" clId="{0AED9997-5DF8-495A-84E6-75332D249EBC}" dt="2025-10-17T14:15:22.691" v="14996" actId="1076"/>
        <pc:sldMkLst>
          <pc:docMk/>
          <pc:sldMk cId="2557769086" sldId="513"/>
        </pc:sldMkLst>
        <pc:spChg chg="del">
          <ac:chgData name="" userId="c75c2c3f739140f6" providerId="LiveId" clId="{0AED9997-5DF8-495A-84E6-75332D249EBC}" dt="2025-10-17T14:07:30.547" v="14938"/>
          <ac:spMkLst>
            <pc:docMk/>
            <pc:sldMk cId="2557769086" sldId="513"/>
            <ac:spMk id="2" creationId="{DCBAC01D-E14D-4365-94F3-6834E31EBFC4}"/>
          </ac:spMkLst>
        </pc:spChg>
        <pc:spChg chg="add mod">
          <ac:chgData name="" userId="c75c2c3f739140f6" providerId="LiveId" clId="{0AED9997-5DF8-495A-84E6-75332D249EBC}" dt="2025-10-17T14:15:03.599" v="14995" actId="20577"/>
          <ac:spMkLst>
            <pc:docMk/>
            <pc:sldMk cId="2557769086" sldId="513"/>
            <ac:spMk id="4" creationId="{F356D929-9471-4D79-9E5D-E0D5A6308322}"/>
          </ac:spMkLst>
        </pc:spChg>
        <pc:spChg chg="add mod">
          <ac:chgData name="" userId="c75c2c3f739140f6" providerId="LiveId" clId="{0AED9997-5DF8-495A-84E6-75332D249EBC}" dt="2025-10-17T14:15:22.691" v="14996" actId="1076"/>
          <ac:spMkLst>
            <pc:docMk/>
            <pc:sldMk cId="2557769086" sldId="513"/>
            <ac:spMk id="5" creationId="{B9CCF32F-2664-4FDC-A621-3D2A02EDF258}"/>
          </ac:spMkLst>
        </pc:spChg>
        <pc:graphicFrameChg chg="add mod modGraphic">
          <ac:chgData name="" userId="c75c2c3f739140f6" providerId="LiveId" clId="{0AED9997-5DF8-495A-84E6-75332D249EBC}" dt="2025-10-17T14:14:31.803" v="14992" actId="1076"/>
          <ac:graphicFrameMkLst>
            <pc:docMk/>
            <pc:sldMk cId="2557769086" sldId="513"/>
            <ac:graphicFrameMk id="3" creationId="{8770BB29-6FDC-4F95-ABD4-9F7F6BE7D96E}"/>
          </ac:graphicFrameMkLst>
        </pc:graphicFrameChg>
      </pc:sldChg>
      <pc:sldChg chg="addSp delSp modSp add">
        <pc:chgData name="" userId="c75c2c3f739140f6" providerId="LiveId" clId="{0AED9997-5DF8-495A-84E6-75332D249EBC}" dt="2025-10-17T14:39:07.780" v="15145" actId="14100"/>
        <pc:sldMkLst>
          <pc:docMk/>
          <pc:sldMk cId="3401064200" sldId="514"/>
        </pc:sldMkLst>
        <pc:spChg chg="mod">
          <ac:chgData name="" userId="c75c2c3f739140f6" providerId="LiveId" clId="{0AED9997-5DF8-495A-84E6-75332D249EBC}" dt="2025-10-17T14:38:40.344" v="15143" actId="6549"/>
          <ac:spMkLst>
            <pc:docMk/>
            <pc:sldMk cId="3401064200" sldId="514"/>
            <ac:spMk id="2" creationId="{2E52F3D7-E7A8-41BD-BFA6-8C89E78708C5}"/>
          </ac:spMkLst>
        </pc:spChg>
        <pc:spChg chg="add del">
          <ac:chgData name="" userId="c75c2c3f739140f6" providerId="LiveId" clId="{0AED9997-5DF8-495A-84E6-75332D249EBC}" dt="2025-10-17T14:27:29.340" v="15016"/>
          <ac:spMkLst>
            <pc:docMk/>
            <pc:sldMk cId="3401064200" sldId="514"/>
            <ac:spMk id="6" creationId="{E1F00882-7747-49A3-91C6-F55019EAE64A}"/>
          </ac:spMkLst>
        </pc:spChg>
        <pc:spChg chg="add del">
          <ac:chgData name="" userId="c75c2c3f739140f6" providerId="LiveId" clId="{0AED9997-5DF8-495A-84E6-75332D249EBC}" dt="2025-10-17T14:29:50.884" v="15022"/>
          <ac:spMkLst>
            <pc:docMk/>
            <pc:sldMk cId="3401064200" sldId="514"/>
            <ac:spMk id="8" creationId="{BB84B1D5-3368-4A6F-9810-ADF8C829DFEF}"/>
          </ac:spMkLst>
        </pc:spChg>
        <pc:spChg chg="add del">
          <ac:chgData name="" userId="c75c2c3f739140f6" providerId="LiveId" clId="{0AED9997-5DF8-495A-84E6-75332D249EBC}" dt="2025-10-17T14:29:50.311" v="15021"/>
          <ac:spMkLst>
            <pc:docMk/>
            <pc:sldMk cId="3401064200" sldId="514"/>
            <ac:spMk id="10" creationId="{EEC4C1F7-DFD3-4EAD-8195-834B75997F54}"/>
          </ac:spMkLst>
        </pc:spChg>
        <pc:spChg chg="add del">
          <ac:chgData name="" userId="c75c2c3f739140f6" providerId="LiveId" clId="{0AED9997-5DF8-495A-84E6-75332D249EBC}" dt="2025-10-17T14:30:03.867" v="15024"/>
          <ac:spMkLst>
            <pc:docMk/>
            <pc:sldMk cId="3401064200" sldId="514"/>
            <ac:spMk id="13" creationId="{EC09912A-C11A-4462-8753-CF45F5574985}"/>
          </ac:spMkLst>
        </pc:spChg>
        <pc:spChg chg="add del">
          <ac:chgData name="" userId="c75c2c3f739140f6" providerId="LiveId" clId="{0AED9997-5DF8-495A-84E6-75332D249EBC}" dt="2025-10-17T14:30:18.905" v="15026"/>
          <ac:spMkLst>
            <pc:docMk/>
            <pc:sldMk cId="3401064200" sldId="514"/>
            <ac:spMk id="15" creationId="{F0E9781F-E91F-44BA-9C9D-1C4F5848ABD1}"/>
          </ac:spMkLst>
        </pc:spChg>
        <pc:spChg chg="add del">
          <ac:chgData name="" userId="c75c2c3f739140f6" providerId="LiveId" clId="{0AED9997-5DF8-495A-84E6-75332D249EBC}" dt="2025-10-17T14:30:50.612" v="15036"/>
          <ac:spMkLst>
            <pc:docMk/>
            <pc:sldMk cId="3401064200" sldId="514"/>
            <ac:spMk id="17" creationId="{B03AF240-83FE-44B3-9AA8-D649D42B5DD6}"/>
          </ac:spMkLst>
        </pc:spChg>
        <pc:spChg chg="add mod">
          <ac:chgData name="" userId="c75c2c3f739140f6" providerId="LiveId" clId="{0AED9997-5DF8-495A-84E6-75332D249EBC}" dt="2025-10-17T14:35:48.790" v="15106" actId="1076"/>
          <ac:spMkLst>
            <pc:docMk/>
            <pc:sldMk cId="3401064200" sldId="514"/>
            <ac:spMk id="19" creationId="{54C3A5E0-A886-4A82-9F43-7EBF995B82D7}"/>
          </ac:spMkLst>
        </pc:spChg>
        <pc:spChg chg="add del">
          <ac:chgData name="" userId="c75c2c3f739140f6" providerId="LiveId" clId="{0AED9997-5DF8-495A-84E6-75332D249EBC}" dt="2025-10-17T14:31:47.875" v="15041"/>
          <ac:spMkLst>
            <pc:docMk/>
            <pc:sldMk cId="3401064200" sldId="514"/>
            <ac:spMk id="21" creationId="{2C5B403F-6179-44EE-B1EC-7787885A45CA}"/>
          </ac:spMkLst>
        </pc:spChg>
        <pc:spChg chg="add del mod">
          <ac:chgData name="" userId="c75c2c3f739140f6" providerId="LiveId" clId="{0AED9997-5DF8-495A-84E6-75332D249EBC}" dt="2025-10-17T14:37:04.536" v="15109"/>
          <ac:spMkLst>
            <pc:docMk/>
            <pc:sldMk cId="3401064200" sldId="514"/>
            <ac:spMk id="22" creationId="{D57B6773-ACCE-4DC4-9E83-3BC2D2898BE3}"/>
          </ac:spMkLst>
        </pc:spChg>
        <pc:graphicFrameChg chg="add del mod">
          <ac:chgData name="" userId="c75c2c3f739140f6" providerId="LiveId" clId="{0AED9997-5DF8-495A-84E6-75332D249EBC}" dt="2025-10-17T14:17:40.349" v="15000"/>
          <ac:graphicFrameMkLst>
            <pc:docMk/>
            <pc:sldMk cId="3401064200" sldId="514"/>
            <ac:graphicFrameMk id="3" creationId="{8311EA7C-7D93-445B-AD4A-6B81B0A5D05F}"/>
          </ac:graphicFrameMkLst>
        </pc:graphicFrameChg>
        <pc:graphicFrameChg chg="add del mod">
          <ac:chgData name="" userId="c75c2c3f739140f6" providerId="LiveId" clId="{0AED9997-5DF8-495A-84E6-75332D249EBC}" dt="2025-10-17T14:18:40.700" v="15012"/>
          <ac:graphicFrameMkLst>
            <pc:docMk/>
            <pc:sldMk cId="3401064200" sldId="514"/>
            <ac:graphicFrameMk id="4" creationId="{886541B6-E2E6-47A3-B077-792A65CB30F9}"/>
          </ac:graphicFrameMkLst>
        </pc:graphicFrameChg>
        <pc:graphicFrameChg chg="add del mod">
          <ac:chgData name="" userId="c75c2c3f739140f6" providerId="LiveId" clId="{0AED9997-5DF8-495A-84E6-75332D249EBC}" dt="2025-10-17T14:19:12.484" v="15014"/>
          <ac:graphicFrameMkLst>
            <pc:docMk/>
            <pc:sldMk cId="3401064200" sldId="514"/>
            <ac:graphicFrameMk id="5" creationId="{D8B0A683-F4A4-46B6-97AA-EEFAEC215C4B}"/>
          </ac:graphicFrameMkLst>
        </pc:graphicFrameChg>
        <pc:graphicFrameChg chg="add del">
          <ac:chgData name="" userId="c75c2c3f739140f6" providerId="LiveId" clId="{0AED9997-5DF8-495A-84E6-75332D249EBC}" dt="2025-10-17T14:29:50.884" v="15022"/>
          <ac:graphicFrameMkLst>
            <pc:docMk/>
            <pc:sldMk cId="3401064200" sldId="514"/>
            <ac:graphicFrameMk id="7" creationId="{FADDD66C-40A4-4347-B79F-FAF9EB55679E}"/>
          </ac:graphicFrameMkLst>
        </pc:graphicFrameChg>
        <pc:graphicFrameChg chg="add del">
          <ac:chgData name="" userId="c75c2c3f739140f6" providerId="LiveId" clId="{0AED9997-5DF8-495A-84E6-75332D249EBC}" dt="2025-10-17T14:29:50.311" v="15021"/>
          <ac:graphicFrameMkLst>
            <pc:docMk/>
            <pc:sldMk cId="3401064200" sldId="514"/>
            <ac:graphicFrameMk id="9" creationId="{54EC1D20-7279-4A59-80CD-F37FF14EF29C}"/>
          </ac:graphicFrameMkLst>
        </pc:graphicFrameChg>
        <pc:graphicFrameChg chg="add del">
          <ac:chgData name="" userId="c75c2c3f739140f6" providerId="LiveId" clId="{0AED9997-5DF8-495A-84E6-75332D249EBC}" dt="2025-10-17T14:30:03.867" v="15024"/>
          <ac:graphicFrameMkLst>
            <pc:docMk/>
            <pc:sldMk cId="3401064200" sldId="514"/>
            <ac:graphicFrameMk id="12" creationId="{62E8E51A-0E89-49A1-8394-DCA42EB813B9}"/>
          </ac:graphicFrameMkLst>
        </pc:graphicFrameChg>
        <pc:graphicFrameChg chg="add del">
          <ac:chgData name="" userId="c75c2c3f739140f6" providerId="LiveId" clId="{0AED9997-5DF8-495A-84E6-75332D249EBC}" dt="2025-10-17T14:30:18.905" v="15026"/>
          <ac:graphicFrameMkLst>
            <pc:docMk/>
            <pc:sldMk cId="3401064200" sldId="514"/>
            <ac:graphicFrameMk id="14" creationId="{9824B1DB-EC45-43C7-84CA-F46F1EB9C30C}"/>
          </ac:graphicFrameMkLst>
        </pc:graphicFrameChg>
        <pc:graphicFrameChg chg="add mod modGraphic">
          <ac:chgData name="" userId="c75c2c3f739140f6" providerId="LiveId" clId="{0AED9997-5DF8-495A-84E6-75332D249EBC}" dt="2025-10-17T14:39:07.780" v="15145" actId="14100"/>
          <ac:graphicFrameMkLst>
            <pc:docMk/>
            <pc:sldMk cId="3401064200" sldId="514"/>
            <ac:graphicFrameMk id="18" creationId="{6F145633-38DF-405D-A1D9-52D9A979BBE8}"/>
          </ac:graphicFrameMkLst>
        </pc:graphicFrameChg>
        <pc:graphicFrameChg chg="add del">
          <ac:chgData name="" userId="c75c2c3f739140f6" providerId="LiveId" clId="{0AED9997-5DF8-495A-84E6-75332D249EBC}" dt="2025-10-17T14:31:47.875" v="15041"/>
          <ac:graphicFrameMkLst>
            <pc:docMk/>
            <pc:sldMk cId="3401064200" sldId="514"/>
            <ac:graphicFrameMk id="20" creationId="{885CED6D-9F7F-4D28-BB8F-1DB4084D7E81}"/>
          </ac:graphicFrameMkLst>
        </pc:graphicFrameChg>
        <pc:picChg chg="add del">
          <ac:chgData name="" userId="c75c2c3f739140f6" providerId="LiveId" clId="{0AED9997-5DF8-495A-84E6-75332D249EBC}" dt="2025-10-17T14:29:49.692" v="15020"/>
          <ac:picMkLst>
            <pc:docMk/>
            <pc:sldMk cId="3401064200" sldId="514"/>
            <ac:picMk id="11" creationId="{F9AFCDE1-9750-453C-B49B-F70231C52388}"/>
          </ac:picMkLst>
        </pc:picChg>
        <pc:picChg chg="add del mod">
          <ac:chgData name="" userId="c75c2c3f739140f6" providerId="LiveId" clId="{0AED9997-5DF8-495A-84E6-75332D249EBC}" dt="2025-10-17T14:30:43.603" v="15034"/>
          <ac:picMkLst>
            <pc:docMk/>
            <pc:sldMk cId="3401064200" sldId="514"/>
            <ac:picMk id="16" creationId="{10832D24-0B66-4A8E-9F9D-2ABEE1F8B71A}"/>
          </ac:picMkLst>
        </pc:picChg>
      </pc:sldChg>
      <pc:sldChg chg="addSp delSp modSp add">
        <pc:chgData name="" userId="c75c2c3f739140f6" providerId="LiveId" clId="{0AED9997-5DF8-495A-84E6-75332D249EBC}" dt="2025-10-17T14:43:48.633" v="15190" actId="20577"/>
        <pc:sldMkLst>
          <pc:docMk/>
          <pc:sldMk cId="3493023558" sldId="515"/>
        </pc:sldMkLst>
        <pc:spChg chg="del">
          <ac:chgData name="" userId="c75c2c3f739140f6" providerId="LiveId" clId="{0AED9997-5DF8-495A-84E6-75332D249EBC}" dt="2025-10-17T14:42:45.555" v="15148"/>
          <ac:spMkLst>
            <pc:docMk/>
            <pc:sldMk cId="3493023558" sldId="515"/>
            <ac:spMk id="2" creationId="{C00F4C74-AE4E-4F90-85FE-999FC6F89EBC}"/>
          </ac:spMkLst>
        </pc:spChg>
        <pc:spChg chg="del">
          <ac:chgData name="" userId="c75c2c3f739140f6" providerId="LiveId" clId="{0AED9997-5DF8-495A-84E6-75332D249EBC}" dt="2025-10-17T14:42:45.555" v="15148"/>
          <ac:spMkLst>
            <pc:docMk/>
            <pc:sldMk cId="3493023558" sldId="515"/>
            <ac:spMk id="3" creationId="{A0B6948A-5813-407A-BFDD-ADFAB141DB03}"/>
          </ac:spMkLst>
        </pc:spChg>
        <pc:spChg chg="add mod">
          <ac:chgData name="" userId="c75c2c3f739140f6" providerId="LiveId" clId="{0AED9997-5DF8-495A-84E6-75332D249EBC}" dt="2025-10-17T14:43:48.633" v="15190" actId="20577"/>
          <ac:spMkLst>
            <pc:docMk/>
            <pc:sldMk cId="3493023558" sldId="515"/>
            <ac:spMk id="4" creationId="{44A11BCD-ADC1-42A3-BE02-50AF9B9C1BA0}"/>
          </ac:spMkLst>
        </pc:spChg>
      </pc:sldChg>
      <pc:sldChg chg="addSp delSp modSp add">
        <pc:chgData name="" userId="c75c2c3f739140f6" providerId="LiveId" clId="{0AED9997-5DF8-495A-84E6-75332D249EBC}" dt="2025-10-19T08:17:38.850" v="15294"/>
        <pc:sldMkLst>
          <pc:docMk/>
          <pc:sldMk cId="1492680790" sldId="516"/>
        </pc:sldMkLst>
        <pc:spChg chg="del">
          <ac:chgData name="" userId="c75c2c3f739140f6" providerId="LiveId" clId="{0AED9997-5DF8-495A-84E6-75332D249EBC}" dt="2025-10-19T08:17:38.850" v="15294"/>
          <ac:spMkLst>
            <pc:docMk/>
            <pc:sldMk cId="1492680790" sldId="516"/>
            <ac:spMk id="3" creationId="{4A4501B5-1844-48D0-8FC7-B6A86FECED8C}"/>
          </ac:spMkLst>
        </pc:spChg>
        <pc:picChg chg="add mod">
          <ac:chgData name="" userId="c75c2c3f739140f6" providerId="LiveId" clId="{0AED9997-5DF8-495A-84E6-75332D249EBC}" dt="2025-10-19T08:17:38.850" v="15294"/>
          <ac:picMkLst>
            <pc:docMk/>
            <pc:sldMk cId="1492680790" sldId="516"/>
            <ac:picMk id="5" creationId="{5BC658FA-37FA-48A1-9643-BBC7E9308D69}"/>
          </ac:picMkLst>
        </pc:picChg>
      </pc:sldChg>
      <pc:sldChg chg="addSp delSp modSp add">
        <pc:chgData name="" userId="c75c2c3f739140f6" providerId="LiveId" clId="{0AED9997-5DF8-495A-84E6-75332D249EBC}" dt="2025-10-19T08:20:14.332" v="15302" actId="1076"/>
        <pc:sldMkLst>
          <pc:docMk/>
          <pc:sldMk cId="577065690" sldId="517"/>
        </pc:sldMkLst>
        <pc:spChg chg="del">
          <ac:chgData name="" userId="c75c2c3f739140f6" providerId="LiveId" clId="{0AED9997-5DF8-495A-84E6-75332D249EBC}" dt="2025-10-19T08:18:30.711" v="15296"/>
          <ac:spMkLst>
            <pc:docMk/>
            <pc:sldMk cId="577065690" sldId="517"/>
            <ac:spMk id="3" creationId="{75D721CC-B148-4330-B57C-0DAA0DEFB360}"/>
          </ac:spMkLst>
        </pc:spChg>
        <pc:picChg chg="add mod">
          <ac:chgData name="" userId="c75c2c3f739140f6" providerId="LiveId" clId="{0AED9997-5DF8-495A-84E6-75332D249EBC}" dt="2025-10-19T08:20:14.332" v="15302" actId="1076"/>
          <ac:picMkLst>
            <pc:docMk/>
            <pc:sldMk cId="577065690" sldId="517"/>
            <ac:picMk id="5" creationId="{76F98C01-51CE-42DD-8773-AF3B7816399F}"/>
          </ac:picMkLst>
        </pc:picChg>
      </pc:sldChg>
      <pc:sldChg chg="addSp delSp modSp add">
        <pc:chgData name="" userId="c75c2c3f739140f6" providerId="LiveId" clId="{0AED9997-5DF8-495A-84E6-75332D249EBC}" dt="2025-10-19T08:19:43.242" v="15300"/>
        <pc:sldMkLst>
          <pc:docMk/>
          <pc:sldMk cId="2503632117" sldId="518"/>
        </pc:sldMkLst>
        <pc:spChg chg="del">
          <ac:chgData name="" userId="c75c2c3f739140f6" providerId="LiveId" clId="{0AED9997-5DF8-495A-84E6-75332D249EBC}" dt="2025-10-19T08:19:43.242" v="15300"/>
          <ac:spMkLst>
            <pc:docMk/>
            <pc:sldMk cId="2503632117" sldId="518"/>
            <ac:spMk id="3" creationId="{CC4C700B-693C-4A2A-A55D-F2237501925C}"/>
          </ac:spMkLst>
        </pc:spChg>
        <pc:picChg chg="add mod">
          <ac:chgData name="" userId="c75c2c3f739140f6" providerId="LiveId" clId="{0AED9997-5DF8-495A-84E6-75332D249EBC}" dt="2025-10-19T08:19:43.242" v="15300"/>
          <ac:picMkLst>
            <pc:docMk/>
            <pc:sldMk cId="2503632117" sldId="518"/>
            <ac:picMk id="5" creationId="{116728BF-BCD1-4A07-A700-12CA89BB5293}"/>
          </ac:picMkLst>
        </pc:picChg>
      </pc:sldChg>
      <pc:sldMasterChg chg="delSldLayout">
        <pc:chgData name="" userId="c75c2c3f739140f6" providerId="LiveId" clId="{0AED9997-5DF8-495A-84E6-75332D249EBC}" dt="2025-10-07T08:20:23.821" v="5812" actId="2696"/>
        <pc:sldMasterMkLst>
          <pc:docMk/>
          <pc:sldMasterMk cId="317151162" sldId="2147483648"/>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E9C35-5361-4E18-A859-674A748FA642}" type="datetimeFigureOut">
              <a:rPr lang="de-DE" smtClean="0"/>
              <a:t>21.10.2025</a:t>
            </a:fld>
            <a:endParaRPr lang="de-DE"/>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de-DE"/>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01CF4-7665-4FCC-BE2A-BAF87C95F29E}" type="slidenum">
              <a:rPr lang="de-DE" smtClean="0"/>
              <a:t>‹#›</a:t>
            </a:fld>
            <a:endParaRPr lang="de-DE"/>
          </a:p>
        </p:txBody>
      </p:sp>
    </p:spTree>
    <p:extLst>
      <p:ext uri="{BB962C8B-B14F-4D97-AF65-F5344CB8AC3E}">
        <p14:creationId xmlns:p14="http://schemas.microsoft.com/office/powerpoint/2010/main" val="3797904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de-DE" dirty="0"/>
          </a:p>
        </p:txBody>
      </p:sp>
      <p:sp>
        <p:nvSpPr>
          <p:cNvPr id="4" name="Zástupný symbol pro číslo snímku 3"/>
          <p:cNvSpPr>
            <a:spLocks noGrp="1"/>
          </p:cNvSpPr>
          <p:nvPr>
            <p:ph type="sldNum" sz="quarter" idx="5"/>
          </p:nvPr>
        </p:nvSpPr>
        <p:spPr/>
        <p:txBody>
          <a:bodyPr/>
          <a:lstStyle/>
          <a:p>
            <a:fld id="{A6901CF4-7665-4FCC-BE2A-BAF87C95F29E}" type="slidenum">
              <a:rPr lang="de-DE" smtClean="0"/>
              <a:t>1</a:t>
            </a:fld>
            <a:endParaRPr lang="de-DE"/>
          </a:p>
        </p:txBody>
      </p:sp>
    </p:spTree>
    <p:extLst>
      <p:ext uri="{BB962C8B-B14F-4D97-AF65-F5344CB8AC3E}">
        <p14:creationId xmlns:p14="http://schemas.microsoft.com/office/powerpoint/2010/main" val="3253246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de-DE" dirty="0"/>
          </a:p>
        </p:txBody>
      </p:sp>
      <p:sp>
        <p:nvSpPr>
          <p:cNvPr id="4" name="Zástupný symbol pro číslo snímku 3"/>
          <p:cNvSpPr>
            <a:spLocks noGrp="1"/>
          </p:cNvSpPr>
          <p:nvPr>
            <p:ph type="sldNum" sz="quarter" idx="5"/>
          </p:nvPr>
        </p:nvSpPr>
        <p:spPr/>
        <p:txBody>
          <a:bodyPr/>
          <a:lstStyle/>
          <a:p>
            <a:fld id="{A6901CF4-7665-4FCC-BE2A-BAF87C95F29E}" type="slidenum">
              <a:rPr lang="de-DE" smtClean="0"/>
              <a:t>3</a:t>
            </a:fld>
            <a:endParaRPr lang="de-DE"/>
          </a:p>
        </p:txBody>
      </p:sp>
    </p:spTree>
    <p:extLst>
      <p:ext uri="{BB962C8B-B14F-4D97-AF65-F5344CB8AC3E}">
        <p14:creationId xmlns:p14="http://schemas.microsoft.com/office/powerpoint/2010/main" val="2873770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de-DE" dirty="0"/>
          </a:p>
        </p:txBody>
      </p:sp>
      <p:sp>
        <p:nvSpPr>
          <p:cNvPr id="4" name="Zástupný symbol pro číslo snímku 3"/>
          <p:cNvSpPr>
            <a:spLocks noGrp="1"/>
          </p:cNvSpPr>
          <p:nvPr>
            <p:ph type="sldNum" sz="quarter" idx="5"/>
          </p:nvPr>
        </p:nvSpPr>
        <p:spPr/>
        <p:txBody>
          <a:bodyPr/>
          <a:lstStyle/>
          <a:p>
            <a:fld id="{A6901CF4-7665-4FCC-BE2A-BAF87C95F29E}" type="slidenum">
              <a:rPr lang="de-DE" smtClean="0"/>
              <a:t>11</a:t>
            </a:fld>
            <a:endParaRPr lang="de-DE"/>
          </a:p>
        </p:txBody>
      </p:sp>
    </p:spTree>
    <p:extLst>
      <p:ext uri="{BB962C8B-B14F-4D97-AF65-F5344CB8AC3E}">
        <p14:creationId xmlns:p14="http://schemas.microsoft.com/office/powerpoint/2010/main" val="1774822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de-DE" dirty="0"/>
          </a:p>
        </p:txBody>
      </p:sp>
      <p:sp>
        <p:nvSpPr>
          <p:cNvPr id="4" name="Zástupný symbol pro číslo snímku 3"/>
          <p:cNvSpPr>
            <a:spLocks noGrp="1"/>
          </p:cNvSpPr>
          <p:nvPr>
            <p:ph type="sldNum" sz="quarter" idx="5"/>
          </p:nvPr>
        </p:nvSpPr>
        <p:spPr/>
        <p:txBody>
          <a:bodyPr/>
          <a:lstStyle/>
          <a:p>
            <a:fld id="{A6901CF4-7665-4FCC-BE2A-BAF87C95F29E}" type="slidenum">
              <a:rPr lang="de-DE" smtClean="0"/>
              <a:t>12</a:t>
            </a:fld>
            <a:endParaRPr lang="de-DE"/>
          </a:p>
        </p:txBody>
      </p:sp>
    </p:spTree>
    <p:extLst>
      <p:ext uri="{BB962C8B-B14F-4D97-AF65-F5344CB8AC3E}">
        <p14:creationId xmlns:p14="http://schemas.microsoft.com/office/powerpoint/2010/main" val="3845490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de-DE" dirty="0"/>
          </a:p>
        </p:txBody>
      </p:sp>
      <p:sp>
        <p:nvSpPr>
          <p:cNvPr id="4" name="Zástupný symbol pro číslo snímku 3"/>
          <p:cNvSpPr>
            <a:spLocks noGrp="1"/>
          </p:cNvSpPr>
          <p:nvPr>
            <p:ph type="sldNum" sz="quarter" idx="5"/>
          </p:nvPr>
        </p:nvSpPr>
        <p:spPr/>
        <p:txBody>
          <a:bodyPr/>
          <a:lstStyle/>
          <a:p>
            <a:fld id="{A6901CF4-7665-4FCC-BE2A-BAF87C95F29E}" type="slidenum">
              <a:rPr lang="de-DE" smtClean="0"/>
              <a:t>21</a:t>
            </a:fld>
            <a:endParaRPr lang="de-DE"/>
          </a:p>
        </p:txBody>
      </p:sp>
    </p:spTree>
    <p:extLst>
      <p:ext uri="{BB962C8B-B14F-4D97-AF65-F5344CB8AC3E}">
        <p14:creationId xmlns:p14="http://schemas.microsoft.com/office/powerpoint/2010/main" val="2548216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de-DE" dirty="0"/>
          </a:p>
        </p:txBody>
      </p:sp>
      <p:sp>
        <p:nvSpPr>
          <p:cNvPr id="4" name="Zástupný symbol pro číslo snímku 3"/>
          <p:cNvSpPr>
            <a:spLocks noGrp="1"/>
          </p:cNvSpPr>
          <p:nvPr>
            <p:ph type="sldNum" sz="quarter" idx="5"/>
          </p:nvPr>
        </p:nvSpPr>
        <p:spPr/>
        <p:txBody>
          <a:bodyPr/>
          <a:lstStyle/>
          <a:p>
            <a:fld id="{A6901CF4-7665-4FCC-BE2A-BAF87C95F29E}" type="slidenum">
              <a:rPr lang="de-DE" smtClean="0"/>
              <a:t>27</a:t>
            </a:fld>
            <a:endParaRPr lang="de-DE"/>
          </a:p>
        </p:txBody>
      </p:sp>
    </p:spTree>
    <p:extLst>
      <p:ext uri="{BB962C8B-B14F-4D97-AF65-F5344CB8AC3E}">
        <p14:creationId xmlns:p14="http://schemas.microsoft.com/office/powerpoint/2010/main" val="3033163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05CE75-A725-4A5E-9DF9-1508975AC7CD}"/>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de-DE"/>
          </a:p>
        </p:txBody>
      </p:sp>
      <p:sp>
        <p:nvSpPr>
          <p:cNvPr id="3" name="Podnadpis 2">
            <a:extLst>
              <a:ext uri="{FF2B5EF4-FFF2-40B4-BE49-F238E27FC236}">
                <a16:creationId xmlns:a16="http://schemas.microsoft.com/office/drawing/2014/main" id="{21F10B70-4E20-4F58-B71E-61EE5319DB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de-DE"/>
          </a:p>
        </p:txBody>
      </p:sp>
      <p:sp>
        <p:nvSpPr>
          <p:cNvPr id="4" name="Zástupný symbol pro datum 3">
            <a:extLst>
              <a:ext uri="{FF2B5EF4-FFF2-40B4-BE49-F238E27FC236}">
                <a16:creationId xmlns:a16="http://schemas.microsoft.com/office/drawing/2014/main" id="{3308466F-AB4F-46AC-AB70-94E5489827B1}"/>
              </a:ext>
            </a:extLst>
          </p:cNvPr>
          <p:cNvSpPr>
            <a:spLocks noGrp="1"/>
          </p:cNvSpPr>
          <p:nvPr>
            <p:ph type="dt" sz="half" idx="10"/>
          </p:nvPr>
        </p:nvSpPr>
        <p:spPr/>
        <p:txBody>
          <a:bodyPr/>
          <a:lstStyle/>
          <a:p>
            <a:fld id="{DD3A3445-719F-48F3-B8E5-CA9F67FD513B}" type="datetimeFigureOut">
              <a:rPr lang="de-DE" smtClean="0"/>
              <a:t>21.10.2025</a:t>
            </a:fld>
            <a:endParaRPr lang="de-DE"/>
          </a:p>
        </p:txBody>
      </p:sp>
      <p:sp>
        <p:nvSpPr>
          <p:cNvPr id="5" name="Zástupný symbol pro zápatí 4">
            <a:extLst>
              <a:ext uri="{FF2B5EF4-FFF2-40B4-BE49-F238E27FC236}">
                <a16:creationId xmlns:a16="http://schemas.microsoft.com/office/drawing/2014/main" id="{0697E650-44E4-468D-97D9-78298B15D7C3}"/>
              </a:ext>
            </a:extLst>
          </p:cNvPr>
          <p:cNvSpPr>
            <a:spLocks noGrp="1"/>
          </p:cNvSpPr>
          <p:nvPr>
            <p:ph type="ftr" sz="quarter" idx="11"/>
          </p:nvPr>
        </p:nvSpPr>
        <p:spPr/>
        <p:txBody>
          <a:bodyPr/>
          <a:lstStyle/>
          <a:p>
            <a:endParaRPr lang="de-DE"/>
          </a:p>
        </p:txBody>
      </p:sp>
      <p:sp>
        <p:nvSpPr>
          <p:cNvPr id="6" name="Zástupný symbol pro číslo snímku 5">
            <a:extLst>
              <a:ext uri="{FF2B5EF4-FFF2-40B4-BE49-F238E27FC236}">
                <a16:creationId xmlns:a16="http://schemas.microsoft.com/office/drawing/2014/main" id="{FE6B871C-86AB-460E-B3D3-76C5FC20BE7E}"/>
              </a:ext>
            </a:extLst>
          </p:cNvPr>
          <p:cNvSpPr>
            <a:spLocks noGrp="1"/>
          </p:cNvSpPr>
          <p:nvPr>
            <p:ph type="sldNum" sz="quarter" idx="12"/>
          </p:nvPr>
        </p:nvSpPr>
        <p:spPr/>
        <p:txBody>
          <a:bodyPr/>
          <a:lstStyle/>
          <a:p>
            <a:fld id="{596E62B7-68FD-4B83-B314-868E9283F4B9}" type="slidenum">
              <a:rPr lang="de-DE" smtClean="0"/>
              <a:t>‹#›</a:t>
            </a:fld>
            <a:endParaRPr lang="de-DE"/>
          </a:p>
        </p:txBody>
      </p:sp>
    </p:spTree>
    <p:extLst>
      <p:ext uri="{BB962C8B-B14F-4D97-AF65-F5344CB8AC3E}">
        <p14:creationId xmlns:p14="http://schemas.microsoft.com/office/powerpoint/2010/main" val="4096687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786547-8169-4E94-9CBF-D092FBF063C3}"/>
              </a:ext>
            </a:extLst>
          </p:cNvPr>
          <p:cNvSpPr>
            <a:spLocks noGrp="1"/>
          </p:cNvSpPr>
          <p:nvPr>
            <p:ph type="title"/>
          </p:nvPr>
        </p:nvSpPr>
        <p:spPr/>
        <p:txBody>
          <a:bodyPr/>
          <a:lstStyle/>
          <a:p>
            <a:r>
              <a:rPr lang="cs-CZ"/>
              <a:t>Kliknutím lze upravit styl.</a:t>
            </a:r>
            <a:endParaRPr lang="de-DE"/>
          </a:p>
        </p:txBody>
      </p:sp>
      <p:sp>
        <p:nvSpPr>
          <p:cNvPr id="3" name="Zástupný symbol pro svislý text 2">
            <a:extLst>
              <a:ext uri="{FF2B5EF4-FFF2-40B4-BE49-F238E27FC236}">
                <a16:creationId xmlns:a16="http://schemas.microsoft.com/office/drawing/2014/main" id="{2AD55978-B984-49EB-9860-605362236DEE}"/>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de-DE"/>
          </a:p>
        </p:txBody>
      </p:sp>
      <p:sp>
        <p:nvSpPr>
          <p:cNvPr id="4" name="Zástupný symbol pro datum 3">
            <a:extLst>
              <a:ext uri="{FF2B5EF4-FFF2-40B4-BE49-F238E27FC236}">
                <a16:creationId xmlns:a16="http://schemas.microsoft.com/office/drawing/2014/main" id="{5AC36E73-D50C-4149-914B-33A4A7FF539F}"/>
              </a:ext>
            </a:extLst>
          </p:cNvPr>
          <p:cNvSpPr>
            <a:spLocks noGrp="1"/>
          </p:cNvSpPr>
          <p:nvPr>
            <p:ph type="dt" sz="half" idx="10"/>
          </p:nvPr>
        </p:nvSpPr>
        <p:spPr/>
        <p:txBody>
          <a:bodyPr/>
          <a:lstStyle/>
          <a:p>
            <a:fld id="{DD3A3445-719F-48F3-B8E5-CA9F67FD513B}" type="datetimeFigureOut">
              <a:rPr lang="de-DE" smtClean="0"/>
              <a:t>21.10.2025</a:t>
            </a:fld>
            <a:endParaRPr lang="de-DE"/>
          </a:p>
        </p:txBody>
      </p:sp>
      <p:sp>
        <p:nvSpPr>
          <p:cNvPr id="5" name="Zástupný symbol pro zápatí 4">
            <a:extLst>
              <a:ext uri="{FF2B5EF4-FFF2-40B4-BE49-F238E27FC236}">
                <a16:creationId xmlns:a16="http://schemas.microsoft.com/office/drawing/2014/main" id="{D8179217-7A15-4C3B-BC59-860918F1A48E}"/>
              </a:ext>
            </a:extLst>
          </p:cNvPr>
          <p:cNvSpPr>
            <a:spLocks noGrp="1"/>
          </p:cNvSpPr>
          <p:nvPr>
            <p:ph type="ftr" sz="quarter" idx="11"/>
          </p:nvPr>
        </p:nvSpPr>
        <p:spPr/>
        <p:txBody>
          <a:bodyPr/>
          <a:lstStyle/>
          <a:p>
            <a:endParaRPr lang="de-DE"/>
          </a:p>
        </p:txBody>
      </p:sp>
      <p:sp>
        <p:nvSpPr>
          <p:cNvPr id="6" name="Zástupný symbol pro číslo snímku 5">
            <a:extLst>
              <a:ext uri="{FF2B5EF4-FFF2-40B4-BE49-F238E27FC236}">
                <a16:creationId xmlns:a16="http://schemas.microsoft.com/office/drawing/2014/main" id="{A65807B6-0833-4392-9FF0-AD0069E66B2A}"/>
              </a:ext>
            </a:extLst>
          </p:cNvPr>
          <p:cNvSpPr>
            <a:spLocks noGrp="1"/>
          </p:cNvSpPr>
          <p:nvPr>
            <p:ph type="sldNum" sz="quarter" idx="12"/>
          </p:nvPr>
        </p:nvSpPr>
        <p:spPr/>
        <p:txBody>
          <a:bodyPr/>
          <a:lstStyle/>
          <a:p>
            <a:fld id="{596E62B7-68FD-4B83-B314-868E9283F4B9}" type="slidenum">
              <a:rPr lang="de-DE" smtClean="0"/>
              <a:t>‹#›</a:t>
            </a:fld>
            <a:endParaRPr lang="de-DE"/>
          </a:p>
        </p:txBody>
      </p:sp>
    </p:spTree>
    <p:extLst>
      <p:ext uri="{BB962C8B-B14F-4D97-AF65-F5344CB8AC3E}">
        <p14:creationId xmlns:p14="http://schemas.microsoft.com/office/powerpoint/2010/main" val="3002978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FC64ACB6-2863-492E-914F-5558212A6E18}"/>
              </a:ext>
            </a:extLst>
          </p:cNvPr>
          <p:cNvSpPr>
            <a:spLocks noGrp="1"/>
          </p:cNvSpPr>
          <p:nvPr>
            <p:ph type="title" orient="vert"/>
          </p:nvPr>
        </p:nvSpPr>
        <p:spPr>
          <a:xfrm>
            <a:off x="8724900" y="365125"/>
            <a:ext cx="2628900" cy="5811838"/>
          </a:xfrm>
        </p:spPr>
        <p:txBody>
          <a:bodyPr vert="eaVert"/>
          <a:lstStyle/>
          <a:p>
            <a:r>
              <a:rPr lang="cs-CZ"/>
              <a:t>Kliknutím lze upravit styl.</a:t>
            </a:r>
            <a:endParaRPr lang="de-DE"/>
          </a:p>
        </p:txBody>
      </p:sp>
      <p:sp>
        <p:nvSpPr>
          <p:cNvPr id="3" name="Zástupný symbol pro svislý text 2">
            <a:extLst>
              <a:ext uri="{FF2B5EF4-FFF2-40B4-BE49-F238E27FC236}">
                <a16:creationId xmlns:a16="http://schemas.microsoft.com/office/drawing/2014/main" id="{666DD98D-8821-4D7C-8C23-D46E8EE2EC5A}"/>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de-DE"/>
          </a:p>
        </p:txBody>
      </p:sp>
      <p:sp>
        <p:nvSpPr>
          <p:cNvPr id="4" name="Zástupný symbol pro datum 3">
            <a:extLst>
              <a:ext uri="{FF2B5EF4-FFF2-40B4-BE49-F238E27FC236}">
                <a16:creationId xmlns:a16="http://schemas.microsoft.com/office/drawing/2014/main" id="{6C1679E7-E1F7-411B-9378-19C0C2766B05}"/>
              </a:ext>
            </a:extLst>
          </p:cNvPr>
          <p:cNvSpPr>
            <a:spLocks noGrp="1"/>
          </p:cNvSpPr>
          <p:nvPr>
            <p:ph type="dt" sz="half" idx="10"/>
          </p:nvPr>
        </p:nvSpPr>
        <p:spPr/>
        <p:txBody>
          <a:bodyPr/>
          <a:lstStyle/>
          <a:p>
            <a:fld id="{DD3A3445-719F-48F3-B8E5-CA9F67FD513B}" type="datetimeFigureOut">
              <a:rPr lang="de-DE" smtClean="0"/>
              <a:t>21.10.2025</a:t>
            </a:fld>
            <a:endParaRPr lang="de-DE"/>
          </a:p>
        </p:txBody>
      </p:sp>
      <p:sp>
        <p:nvSpPr>
          <p:cNvPr id="5" name="Zástupný symbol pro zápatí 4">
            <a:extLst>
              <a:ext uri="{FF2B5EF4-FFF2-40B4-BE49-F238E27FC236}">
                <a16:creationId xmlns:a16="http://schemas.microsoft.com/office/drawing/2014/main" id="{A695EDDE-3062-4FDA-9492-1E23C63D893F}"/>
              </a:ext>
            </a:extLst>
          </p:cNvPr>
          <p:cNvSpPr>
            <a:spLocks noGrp="1"/>
          </p:cNvSpPr>
          <p:nvPr>
            <p:ph type="ftr" sz="quarter" idx="11"/>
          </p:nvPr>
        </p:nvSpPr>
        <p:spPr/>
        <p:txBody>
          <a:bodyPr/>
          <a:lstStyle/>
          <a:p>
            <a:endParaRPr lang="de-DE"/>
          </a:p>
        </p:txBody>
      </p:sp>
      <p:sp>
        <p:nvSpPr>
          <p:cNvPr id="6" name="Zástupný symbol pro číslo snímku 5">
            <a:extLst>
              <a:ext uri="{FF2B5EF4-FFF2-40B4-BE49-F238E27FC236}">
                <a16:creationId xmlns:a16="http://schemas.microsoft.com/office/drawing/2014/main" id="{CB807421-52EA-43CD-AE4B-011B8D84212A}"/>
              </a:ext>
            </a:extLst>
          </p:cNvPr>
          <p:cNvSpPr>
            <a:spLocks noGrp="1"/>
          </p:cNvSpPr>
          <p:nvPr>
            <p:ph type="sldNum" sz="quarter" idx="12"/>
          </p:nvPr>
        </p:nvSpPr>
        <p:spPr/>
        <p:txBody>
          <a:bodyPr/>
          <a:lstStyle/>
          <a:p>
            <a:fld id="{596E62B7-68FD-4B83-B314-868E9283F4B9}" type="slidenum">
              <a:rPr lang="de-DE" smtClean="0"/>
              <a:t>‹#›</a:t>
            </a:fld>
            <a:endParaRPr lang="de-DE"/>
          </a:p>
        </p:txBody>
      </p:sp>
    </p:spTree>
    <p:extLst>
      <p:ext uri="{BB962C8B-B14F-4D97-AF65-F5344CB8AC3E}">
        <p14:creationId xmlns:p14="http://schemas.microsoft.com/office/powerpoint/2010/main" val="3894546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7E2A1C-6B19-41CF-88C8-F31870AC21F8}"/>
              </a:ext>
            </a:extLst>
          </p:cNvPr>
          <p:cNvSpPr>
            <a:spLocks noGrp="1"/>
          </p:cNvSpPr>
          <p:nvPr>
            <p:ph type="title"/>
          </p:nvPr>
        </p:nvSpPr>
        <p:spPr/>
        <p:txBody>
          <a:bodyPr/>
          <a:lstStyle/>
          <a:p>
            <a:r>
              <a:rPr lang="cs-CZ"/>
              <a:t>Kliknutím lze upravit styl.</a:t>
            </a:r>
            <a:endParaRPr lang="de-DE"/>
          </a:p>
        </p:txBody>
      </p:sp>
      <p:sp>
        <p:nvSpPr>
          <p:cNvPr id="3" name="Zástupný symbol pro obsah 2">
            <a:extLst>
              <a:ext uri="{FF2B5EF4-FFF2-40B4-BE49-F238E27FC236}">
                <a16:creationId xmlns:a16="http://schemas.microsoft.com/office/drawing/2014/main" id="{1137032A-FED6-4B2F-A4BD-D0E9EB65686A}"/>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de-DE"/>
          </a:p>
        </p:txBody>
      </p:sp>
      <p:sp>
        <p:nvSpPr>
          <p:cNvPr id="4" name="Zástupný symbol pro datum 3">
            <a:extLst>
              <a:ext uri="{FF2B5EF4-FFF2-40B4-BE49-F238E27FC236}">
                <a16:creationId xmlns:a16="http://schemas.microsoft.com/office/drawing/2014/main" id="{1151DF99-2B1E-44FD-B454-575EFA5D4EB0}"/>
              </a:ext>
            </a:extLst>
          </p:cNvPr>
          <p:cNvSpPr>
            <a:spLocks noGrp="1"/>
          </p:cNvSpPr>
          <p:nvPr>
            <p:ph type="dt" sz="half" idx="10"/>
          </p:nvPr>
        </p:nvSpPr>
        <p:spPr/>
        <p:txBody>
          <a:bodyPr/>
          <a:lstStyle/>
          <a:p>
            <a:fld id="{DD3A3445-719F-48F3-B8E5-CA9F67FD513B}" type="datetimeFigureOut">
              <a:rPr lang="de-DE" smtClean="0"/>
              <a:t>21.10.2025</a:t>
            </a:fld>
            <a:endParaRPr lang="de-DE"/>
          </a:p>
        </p:txBody>
      </p:sp>
      <p:sp>
        <p:nvSpPr>
          <p:cNvPr id="5" name="Zástupný symbol pro zápatí 4">
            <a:extLst>
              <a:ext uri="{FF2B5EF4-FFF2-40B4-BE49-F238E27FC236}">
                <a16:creationId xmlns:a16="http://schemas.microsoft.com/office/drawing/2014/main" id="{5C7A9C77-2241-497D-A3BD-153473FF646B}"/>
              </a:ext>
            </a:extLst>
          </p:cNvPr>
          <p:cNvSpPr>
            <a:spLocks noGrp="1"/>
          </p:cNvSpPr>
          <p:nvPr>
            <p:ph type="ftr" sz="quarter" idx="11"/>
          </p:nvPr>
        </p:nvSpPr>
        <p:spPr/>
        <p:txBody>
          <a:bodyPr/>
          <a:lstStyle/>
          <a:p>
            <a:endParaRPr lang="de-DE"/>
          </a:p>
        </p:txBody>
      </p:sp>
      <p:sp>
        <p:nvSpPr>
          <p:cNvPr id="6" name="Zástupný symbol pro číslo snímku 5">
            <a:extLst>
              <a:ext uri="{FF2B5EF4-FFF2-40B4-BE49-F238E27FC236}">
                <a16:creationId xmlns:a16="http://schemas.microsoft.com/office/drawing/2014/main" id="{28D047C0-89BA-442A-879C-880A841E51BB}"/>
              </a:ext>
            </a:extLst>
          </p:cNvPr>
          <p:cNvSpPr>
            <a:spLocks noGrp="1"/>
          </p:cNvSpPr>
          <p:nvPr>
            <p:ph type="sldNum" sz="quarter" idx="12"/>
          </p:nvPr>
        </p:nvSpPr>
        <p:spPr/>
        <p:txBody>
          <a:bodyPr/>
          <a:lstStyle/>
          <a:p>
            <a:fld id="{596E62B7-68FD-4B83-B314-868E9283F4B9}" type="slidenum">
              <a:rPr lang="de-DE" smtClean="0"/>
              <a:t>‹#›</a:t>
            </a:fld>
            <a:endParaRPr lang="de-DE"/>
          </a:p>
        </p:txBody>
      </p:sp>
    </p:spTree>
    <p:extLst>
      <p:ext uri="{BB962C8B-B14F-4D97-AF65-F5344CB8AC3E}">
        <p14:creationId xmlns:p14="http://schemas.microsoft.com/office/powerpoint/2010/main" val="2663701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5D0B7D-1D74-41A0-A070-58336A847DC3}"/>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de-DE"/>
          </a:p>
        </p:txBody>
      </p:sp>
      <p:sp>
        <p:nvSpPr>
          <p:cNvPr id="3" name="Zástupný symbol pro text 2">
            <a:extLst>
              <a:ext uri="{FF2B5EF4-FFF2-40B4-BE49-F238E27FC236}">
                <a16:creationId xmlns:a16="http://schemas.microsoft.com/office/drawing/2014/main" id="{E5A1C431-A9BF-4281-B75B-6C49DF6871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A92F8F24-7026-42A0-A8A1-D7BE315B8D2E}"/>
              </a:ext>
            </a:extLst>
          </p:cNvPr>
          <p:cNvSpPr>
            <a:spLocks noGrp="1"/>
          </p:cNvSpPr>
          <p:nvPr>
            <p:ph type="dt" sz="half" idx="10"/>
          </p:nvPr>
        </p:nvSpPr>
        <p:spPr/>
        <p:txBody>
          <a:bodyPr/>
          <a:lstStyle/>
          <a:p>
            <a:fld id="{DD3A3445-719F-48F3-B8E5-CA9F67FD513B}" type="datetimeFigureOut">
              <a:rPr lang="de-DE" smtClean="0"/>
              <a:t>21.10.2025</a:t>
            </a:fld>
            <a:endParaRPr lang="de-DE"/>
          </a:p>
        </p:txBody>
      </p:sp>
      <p:sp>
        <p:nvSpPr>
          <p:cNvPr id="5" name="Zástupný symbol pro zápatí 4">
            <a:extLst>
              <a:ext uri="{FF2B5EF4-FFF2-40B4-BE49-F238E27FC236}">
                <a16:creationId xmlns:a16="http://schemas.microsoft.com/office/drawing/2014/main" id="{DB05F5C6-AAD7-42C6-8449-44530492387F}"/>
              </a:ext>
            </a:extLst>
          </p:cNvPr>
          <p:cNvSpPr>
            <a:spLocks noGrp="1"/>
          </p:cNvSpPr>
          <p:nvPr>
            <p:ph type="ftr" sz="quarter" idx="11"/>
          </p:nvPr>
        </p:nvSpPr>
        <p:spPr/>
        <p:txBody>
          <a:bodyPr/>
          <a:lstStyle/>
          <a:p>
            <a:endParaRPr lang="de-DE"/>
          </a:p>
        </p:txBody>
      </p:sp>
      <p:sp>
        <p:nvSpPr>
          <p:cNvPr id="6" name="Zástupný symbol pro číslo snímku 5">
            <a:extLst>
              <a:ext uri="{FF2B5EF4-FFF2-40B4-BE49-F238E27FC236}">
                <a16:creationId xmlns:a16="http://schemas.microsoft.com/office/drawing/2014/main" id="{04F05F96-0B78-49B9-8F28-B8C2850786F5}"/>
              </a:ext>
            </a:extLst>
          </p:cNvPr>
          <p:cNvSpPr>
            <a:spLocks noGrp="1"/>
          </p:cNvSpPr>
          <p:nvPr>
            <p:ph type="sldNum" sz="quarter" idx="12"/>
          </p:nvPr>
        </p:nvSpPr>
        <p:spPr/>
        <p:txBody>
          <a:bodyPr/>
          <a:lstStyle/>
          <a:p>
            <a:fld id="{596E62B7-68FD-4B83-B314-868E9283F4B9}" type="slidenum">
              <a:rPr lang="de-DE" smtClean="0"/>
              <a:t>‹#›</a:t>
            </a:fld>
            <a:endParaRPr lang="de-DE"/>
          </a:p>
        </p:txBody>
      </p:sp>
    </p:spTree>
    <p:extLst>
      <p:ext uri="{BB962C8B-B14F-4D97-AF65-F5344CB8AC3E}">
        <p14:creationId xmlns:p14="http://schemas.microsoft.com/office/powerpoint/2010/main" val="2374534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476A9D-2D2C-4E19-BE65-ED625F23D0F6}"/>
              </a:ext>
            </a:extLst>
          </p:cNvPr>
          <p:cNvSpPr>
            <a:spLocks noGrp="1"/>
          </p:cNvSpPr>
          <p:nvPr>
            <p:ph type="title"/>
          </p:nvPr>
        </p:nvSpPr>
        <p:spPr/>
        <p:txBody>
          <a:bodyPr/>
          <a:lstStyle/>
          <a:p>
            <a:r>
              <a:rPr lang="cs-CZ"/>
              <a:t>Kliknutím lze upravit styl.</a:t>
            </a:r>
            <a:endParaRPr lang="de-DE"/>
          </a:p>
        </p:txBody>
      </p:sp>
      <p:sp>
        <p:nvSpPr>
          <p:cNvPr id="3" name="Zástupný symbol pro obsah 2">
            <a:extLst>
              <a:ext uri="{FF2B5EF4-FFF2-40B4-BE49-F238E27FC236}">
                <a16:creationId xmlns:a16="http://schemas.microsoft.com/office/drawing/2014/main" id="{A01E3858-A02A-4C3C-B070-BB91A1927606}"/>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de-DE"/>
          </a:p>
        </p:txBody>
      </p:sp>
      <p:sp>
        <p:nvSpPr>
          <p:cNvPr id="4" name="Zástupný symbol pro obsah 3">
            <a:extLst>
              <a:ext uri="{FF2B5EF4-FFF2-40B4-BE49-F238E27FC236}">
                <a16:creationId xmlns:a16="http://schemas.microsoft.com/office/drawing/2014/main" id="{847978A9-89F8-45A2-BA5F-17F6B1F8AF1E}"/>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de-DE"/>
          </a:p>
        </p:txBody>
      </p:sp>
      <p:sp>
        <p:nvSpPr>
          <p:cNvPr id="5" name="Zástupný symbol pro datum 4">
            <a:extLst>
              <a:ext uri="{FF2B5EF4-FFF2-40B4-BE49-F238E27FC236}">
                <a16:creationId xmlns:a16="http://schemas.microsoft.com/office/drawing/2014/main" id="{D7D6E7E8-AC00-4E4C-9B41-C343F3D72C9A}"/>
              </a:ext>
            </a:extLst>
          </p:cNvPr>
          <p:cNvSpPr>
            <a:spLocks noGrp="1"/>
          </p:cNvSpPr>
          <p:nvPr>
            <p:ph type="dt" sz="half" idx="10"/>
          </p:nvPr>
        </p:nvSpPr>
        <p:spPr/>
        <p:txBody>
          <a:bodyPr/>
          <a:lstStyle/>
          <a:p>
            <a:fld id="{DD3A3445-719F-48F3-B8E5-CA9F67FD513B}" type="datetimeFigureOut">
              <a:rPr lang="de-DE" smtClean="0"/>
              <a:t>21.10.2025</a:t>
            </a:fld>
            <a:endParaRPr lang="de-DE"/>
          </a:p>
        </p:txBody>
      </p:sp>
      <p:sp>
        <p:nvSpPr>
          <p:cNvPr id="6" name="Zástupný symbol pro zápatí 5">
            <a:extLst>
              <a:ext uri="{FF2B5EF4-FFF2-40B4-BE49-F238E27FC236}">
                <a16:creationId xmlns:a16="http://schemas.microsoft.com/office/drawing/2014/main" id="{726DFA89-B9FC-4E0D-95ED-76E941C82DCE}"/>
              </a:ext>
            </a:extLst>
          </p:cNvPr>
          <p:cNvSpPr>
            <a:spLocks noGrp="1"/>
          </p:cNvSpPr>
          <p:nvPr>
            <p:ph type="ftr" sz="quarter" idx="11"/>
          </p:nvPr>
        </p:nvSpPr>
        <p:spPr/>
        <p:txBody>
          <a:bodyPr/>
          <a:lstStyle/>
          <a:p>
            <a:endParaRPr lang="de-DE"/>
          </a:p>
        </p:txBody>
      </p:sp>
      <p:sp>
        <p:nvSpPr>
          <p:cNvPr id="7" name="Zástupný symbol pro číslo snímku 6">
            <a:extLst>
              <a:ext uri="{FF2B5EF4-FFF2-40B4-BE49-F238E27FC236}">
                <a16:creationId xmlns:a16="http://schemas.microsoft.com/office/drawing/2014/main" id="{E5473117-9728-4798-86C5-6C0EBB678E68}"/>
              </a:ext>
            </a:extLst>
          </p:cNvPr>
          <p:cNvSpPr>
            <a:spLocks noGrp="1"/>
          </p:cNvSpPr>
          <p:nvPr>
            <p:ph type="sldNum" sz="quarter" idx="12"/>
          </p:nvPr>
        </p:nvSpPr>
        <p:spPr/>
        <p:txBody>
          <a:bodyPr/>
          <a:lstStyle/>
          <a:p>
            <a:fld id="{596E62B7-68FD-4B83-B314-868E9283F4B9}" type="slidenum">
              <a:rPr lang="de-DE" smtClean="0"/>
              <a:t>‹#›</a:t>
            </a:fld>
            <a:endParaRPr lang="de-DE"/>
          </a:p>
        </p:txBody>
      </p:sp>
    </p:spTree>
    <p:extLst>
      <p:ext uri="{BB962C8B-B14F-4D97-AF65-F5344CB8AC3E}">
        <p14:creationId xmlns:p14="http://schemas.microsoft.com/office/powerpoint/2010/main" val="2341314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4E7EBC-A019-46F0-B5D0-9B2EF7745764}"/>
              </a:ext>
            </a:extLst>
          </p:cNvPr>
          <p:cNvSpPr>
            <a:spLocks noGrp="1"/>
          </p:cNvSpPr>
          <p:nvPr>
            <p:ph type="title"/>
          </p:nvPr>
        </p:nvSpPr>
        <p:spPr>
          <a:xfrm>
            <a:off x="839788" y="365125"/>
            <a:ext cx="10515600" cy="1325563"/>
          </a:xfrm>
        </p:spPr>
        <p:txBody>
          <a:bodyPr/>
          <a:lstStyle/>
          <a:p>
            <a:r>
              <a:rPr lang="cs-CZ"/>
              <a:t>Kliknutím lze upravit styl.</a:t>
            </a:r>
            <a:endParaRPr lang="de-DE"/>
          </a:p>
        </p:txBody>
      </p:sp>
      <p:sp>
        <p:nvSpPr>
          <p:cNvPr id="3" name="Zástupný symbol pro text 2">
            <a:extLst>
              <a:ext uri="{FF2B5EF4-FFF2-40B4-BE49-F238E27FC236}">
                <a16:creationId xmlns:a16="http://schemas.microsoft.com/office/drawing/2014/main" id="{661576F2-C9A4-413F-8219-607348ACF4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872A8B0E-A46B-4C5E-84DC-8284B4930364}"/>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de-DE"/>
          </a:p>
        </p:txBody>
      </p:sp>
      <p:sp>
        <p:nvSpPr>
          <p:cNvPr id="5" name="Zástupný symbol pro text 4">
            <a:extLst>
              <a:ext uri="{FF2B5EF4-FFF2-40B4-BE49-F238E27FC236}">
                <a16:creationId xmlns:a16="http://schemas.microsoft.com/office/drawing/2014/main" id="{292C5EC9-ABE1-4865-B9DE-0922043432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6631CCD6-9327-4EE1-9EB0-A77CEF1F14F1}"/>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de-DE"/>
          </a:p>
        </p:txBody>
      </p:sp>
      <p:sp>
        <p:nvSpPr>
          <p:cNvPr id="7" name="Zástupný symbol pro datum 6">
            <a:extLst>
              <a:ext uri="{FF2B5EF4-FFF2-40B4-BE49-F238E27FC236}">
                <a16:creationId xmlns:a16="http://schemas.microsoft.com/office/drawing/2014/main" id="{AE6BA533-9A45-4DDC-B293-663FDB82F2CD}"/>
              </a:ext>
            </a:extLst>
          </p:cNvPr>
          <p:cNvSpPr>
            <a:spLocks noGrp="1"/>
          </p:cNvSpPr>
          <p:nvPr>
            <p:ph type="dt" sz="half" idx="10"/>
          </p:nvPr>
        </p:nvSpPr>
        <p:spPr/>
        <p:txBody>
          <a:bodyPr/>
          <a:lstStyle/>
          <a:p>
            <a:fld id="{DD3A3445-719F-48F3-B8E5-CA9F67FD513B}" type="datetimeFigureOut">
              <a:rPr lang="de-DE" smtClean="0"/>
              <a:t>21.10.2025</a:t>
            </a:fld>
            <a:endParaRPr lang="de-DE"/>
          </a:p>
        </p:txBody>
      </p:sp>
      <p:sp>
        <p:nvSpPr>
          <p:cNvPr id="8" name="Zástupný symbol pro zápatí 7">
            <a:extLst>
              <a:ext uri="{FF2B5EF4-FFF2-40B4-BE49-F238E27FC236}">
                <a16:creationId xmlns:a16="http://schemas.microsoft.com/office/drawing/2014/main" id="{BABE0E08-AE15-442D-A3AB-9EEAFA0484DF}"/>
              </a:ext>
            </a:extLst>
          </p:cNvPr>
          <p:cNvSpPr>
            <a:spLocks noGrp="1"/>
          </p:cNvSpPr>
          <p:nvPr>
            <p:ph type="ftr" sz="quarter" idx="11"/>
          </p:nvPr>
        </p:nvSpPr>
        <p:spPr/>
        <p:txBody>
          <a:bodyPr/>
          <a:lstStyle/>
          <a:p>
            <a:endParaRPr lang="de-DE"/>
          </a:p>
        </p:txBody>
      </p:sp>
      <p:sp>
        <p:nvSpPr>
          <p:cNvPr id="9" name="Zástupný symbol pro číslo snímku 8">
            <a:extLst>
              <a:ext uri="{FF2B5EF4-FFF2-40B4-BE49-F238E27FC236}">
                <a16:creationId xmlns:a16="http://schemas.microsoft.com/office/drawing/2014/main" id="{3014B7DB-BB74-4FBC-B06E-95B8A2A3DAD7}"/>
              </a:ext>
            </a:extLst>
          </p:cNvPr>
          <p:cNvSpPr>
            <a:spLocks noGrp="1"/>
          </p:cNvSpPr>
          <p:nvPr>
            <p:ph type="sldNum" sz="quarter" idx="12"/>
          </p:nvPr>
        </p:nvSpPr>
        <p:spPr/>
        <p:txBody>
          <a:bodyPr/>
          <a:lstStyle/>
          <a:p>
            <a:fld id="{596E62B7-68FD-4B83-B314-868E9283F4B9}" type="slidenum">
              <a:rPr lang="de-DE" smtClean="0"/>
              <a:t>‹#›</a:t>
            </a:fld>
            <a:endParaRPr lang="de-DE"/>
          </a:p>
        </p:txBody>
      </p:sp>
    </p:spTree>
    <p:extLst>
      <p:ext uri="{BB962C8B-B14F-4D97-AF65-F5344CB8AC3E}">
        <p14:creationId xmlns:p14="http://schemas.microsoft.com/office/powerpoint/2010/main" val="35363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1048C5-961C-43AE-9C47-FDF21A437887}"/>
              </a:ext>
            </a:extLst>
          </p:cNvPr>
          <p:cNvSpPr>
            <a:spLocks noGrp="1"/>
          </p:cNvSpPr>
          <p:nvPr>
            <p:ph type="title"/>
          </p:nvPr>
        </p:nvSpPr>
        <p:spPr/>
        <p:txBody>
          <a:bodyPr/>
          <a:lstStyle/>
          <a:p>
            <a:r>
              <a:rPr lang="cs-CZ"/>
              <a:t>Kliknutím lze upravit styl.</a:t>
            </a:r>
            <a:endParaRPr lang="de-DE"/>
          </a:p>
        </p:txBody>
      </p:sp>
      <p:sp>
        <p:nvSpPr>
          <p:cNvPr id="3" name="Zástupný symbol pro datum 2">
            <a:extLst>
              <a:ext uri="{FF2B5EF4-FFF2-40B4-BE49-F238E27FC236}">
                <a16:creationId xmlns:a16="http://schemas.microsoft.com/office/drawing/2014/main" id="{0F064575-64D5-4356-A213-4A4316D4EE4C}"/>
              </a:ext>
            </a:extLst>
          </p:cNvPr>
          <p:cNvSpPr>
            <a:spLocks noGrp="1"/>
          </p:cNvSpPr>
          <p:nvPr>
            <p:ph type="dt" sz="half" idx="10"/>
          </p:nvPr>
        </p:nvSpPr>
        <p:spPr/>
        <p:txBody>
          <a:bodyPr/>
          <a:lstStyle/>
          <a:p>
            <a:fld id="{DD3A3445-719F-48F3-B8E5-CA9F67FD513B}" type="datetimeFigureOut">
              <a:rPr lang="de-DE" smtClean="0"/>
              <a:t>21.10.2025</a:t>
            </a:fld>
            <a:endParaRPr lang="de-DE"/>
          </a:p>
        </p:txBody>
      </p:sp>
      <p:sp>
        <p:nvSpPr>
          <p:cNvPr id="4" name="Zástupný symbol pro zápatí 3">
            <a:extLst>
              <a:ext uri="{FF2B5EF4-FFF2-40B4-BE49-F238E27FC236}">
                <a16:creationId xmlns:a16="http://schemas.microsoft.com/office/drawing/2014/main" id="{2F1912E2-BD9E-4185-B474-8372F6581906}"/>
              </a:ext>
            </a:extLst>
          </p:cNvPr>
          <p:cNvSpPr>
            <a:spLocks noGrp="1"/>
          </p:cNvSpPr>
          <p:nvPr>
            <p:ph type="ftr" sz="quarter" idx="11"/>
          </p:nvPr>
        </p:nvSpPr>
        <p:spPr/>
        <p:txBody>
          <a:bodyPr/>
          <a:lstStyle/>
          <a:p>
            <a:endParaRPr lang="de-DE"/>
          </a:p>
        </p:txBody>
      </p:sp>
      <p:sp>
        <p:nvSpPr>
          <p:cNvPr id="5" name="Zástupný symbol pro číslo snímku 4">
            <a:extLst>
              <a:ext uri="{FF2B5EF4-FFF2-40B4-BE49-F238E27FC236}">
                <a16:creationId xmlns:a16="http://schemas.microsoft.com/office/drawing/2014/main" id="{F1EB4B04-0C59-4AF5-AC94-367F6A0A1977}"/>
              </a:ext>
            </a:extLst>
          </p:cNvPr>
          <p:cNvSpPr>
            <a:spLocks noGrp="1"/>
          </p:cNvSpPr>
          <p:nvPr>
            <p:ph type="sldNum" sz="quarter" idx="12"/>
          </p:nvPr>
        </p:nvSpPr>
        <p:spPr/>
        <p:txBody>
          <a:bodyPr/>
          <a:lstStyle/>
          <a:p>
            <a:fld id="{596E62B7-68FD-4B83-B314-868E9283F4B9}" type="slidenum">
              <a:rPr lang="de-DE" smtClean="0"/>
              <a:t>‹#›</a:t>
            </a:fld>
            <a:endParaRPr lang="de-DE"/>
          </a:p>
        </p:txBody>
      </p:sp>
    </p:spTree>
    <p:extLst>
      <p:ext uri="{BB962C8B-B14F-4D97-AF65-F5344CB8AC3E}">
        <p14:creationId xmlns:p14="http://schemas.microsoft.com/office/powerpoint/2010/main" val="2534880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FB3B03B4-60D8-4424-9470-52D4BFDA2043}"/>
              </a:ext>
            </a:extLst>
          </p:cNvPr>
          <p:cNvSpPr>
            <a:spLocks noGrp="1"/>
          </p:cNvSpPr>
          <p:nvPr>
            <p:ph type="dt" sz="half" idx="10"/>
          </p:nvPr>
        </p:nvSpPr>
        <p:spPr/>
        <p:txBody>
          <a:bodyPr/>
          <a:lstStyle/>
          <a:p>
            <a:fld id="{DD3A3445-719F-48F3-B8E5-CA9F67FD513B}" type="datetimeFigureOut">
              <a:rPr lang="de-DE" smtClean="0"/>
              <a:t>21.10.2025</a:t>
            </a:fld>
            <a:endParaRPr lang="de-DE"/>
          </a:p>
        </p:txBody>
      </p:sp>
      <p:sp>
        <p:nvSpPr>
          <p:cNvPr id="3" name="Zástupný symbol pro zápatí 2">
            <a:extLst>
              <a:ext uri="{FF2B5EF4-FFF2-40B4-BE49-F238E27FC236}">
                <a16:creationId xmlns:a16="http://schemas.microsoft.com/office/drawing/2014/main" id="{774A293C-3484-48E6-AC4D-B851368B1DAB}"/>
              </a:ext>
            </a:extLst>
          </p:cNvPr>
          <p:cNvSpPr>
            <a:spLocks noGrp="1"/>
          </p:cNvSpPr>
          <p:nvPr>
            <p:ph type="ftr" sz="quarter" idx="11"/>
          </p:nvPr>
        </p:nvSpPr>
        <p:spPr/>
        <p:txBody>
          <a:bodyPr/>
          <a:lstStyle/>
          <a:p>
            <a:endParaRPr lang="de-DE"/>
          </a:p>
        </p:txBody>
      </p:sp>
      <p:sp>
        <p:nvSpPr>
          <p:cNvPr id="4" name="Zástupný symbol pro číslo snímku 3">
            <a:extLst>
              <a:ext uri="{FF2B5EF4-FFF2-40B4-BE49-F238E27FC236}">
                <a16:creationId xmlns:a16="http://schemas.microsoft.com/office/drawing/2014/main" id="{E99E51FD-ABA1-4CA4-840F-66D5E23162D0}"/>
              </a:ext>
            </a:extLst>
          </p:cNvPr>
          <p:cNvSpPr>
            <a:spLocks noGrp="1"/>
          </p:cNvSpPr>
          <p:nvPr>
            <p:ph type="sldNum" sz="quarter" idx="12"/>
          </p:nvPr>
        </p:nvSpPr>
        <p:spPr/>
        <p:txBody>
          <a:bodyPr/>
          <a:lstStyle/>
          <a:p>
            <a:fld id="{596E62B7-68FD-4B83-B314-868E9283F4B9}" type="slidenum">
              <a:rPr lang="de-DE" smtClean="0"/>
              <a:t>‹#›</a:t>
            </a:fld>
            <a:endParaRPr lang="de-DE"/>
          </a:p>
        </p:txBody>
      </p:sp>
    </p:spTree>
    <p:extLst>
      <p:ext uri="{BB962C8B-B14F-4D97-AF65-F5344CB8AC3E}">
        <p14:creationId xmlns:p14="http://schemas.microsoft.com/office/powerpoint/2010/main" val="1122170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7593AF-B3BF-4537-9DB5-27BDC74C4281}"/>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de-DE"/>
          </a:p>
        </p:txBody>
      </p:sp>
      <p:sp>
        <p:nvSpPr>
          <p:cNvPr id="3" name="Zástupný symbol pro obsah 2">
            <a:extLst>
              <a:ext uri="{FF2B5EF4-FFF2-40B4-BE49-F238E27FC236}">
                <a16:creationId xmlns:a16="http://schemas.microsoft.com/office/drawing/2014/main" id="{F65657EA-A5A1-48D6-988B-09B05D7C10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de-DE"/>
          </a:p>
        </p:txBody>
      </p:sp>
      <p:sp>
        <p:nvSpPr>
          <p:cNvPr id="4" name="Zástupný symbol pro text 3">
            <a:extLst>
              <a:ext uri="{FF2B5EF4-FFF2-40B4-BE49-F238E27FC236}">
                <a16:creationId xmlns:a16="http://schemas.microsoft.com/office/drawing/2014/main" id="{05ED6F89-FF84-4992-82EE-59A516F2E0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425FE301-6138-46D6-B717-3DD71C3A6BAA}"/>
              </a:ext>
            </a:extLst>
          </p:cNvPr>
          <p:cNvSpPr>
            <a:spLocks noGrp="1"/>
          </p:cNvSpPr>
          <p:nvPr>
            <p:ph type="dt" sz="half" idx="10"/>
          </p:nvPr>
        </p:nvSpPr>
        <p:spPr/>
        <p:txBody>
          <a:bodyPr/>
          <a:lstStyle/>
          <a:p>
            <a:fld id="{DD3A3445-719F-48F3-B8E5-CA9F67FD513B}" type="datetimeFigureOut">
              <a:rPr lang="de-DE" smtClean="0"/>
              <a:t>21.10.2025</a:t>
            </a:fld>
            <a:endParaRPr lang="de-DE"/>
          </a:p>
        </p:txBody>
      </p:sp>
      <p:sp>
        <p:nvSpPr>
          <p:cNvPr id="6" name="Zástupný symbol pro zápatí 5">
            <a:extLst>
              <a:ext uri="{FF2B5EF4-FFF2-40B4-BE49-F238E27FC236}">
                <a16:creationId xmlns:a16="http://schemas.microsoft.com/office/drawing/2014/main" id="{CD799127-30E3-47F6-8661-5CF06C543852}"/>
              </a:ext>
            </a:extLst>
          </p:cNvPr>
          <p:cNvSpPr>
            <a:spLocks noGrp="1"/>
          </p:cNvSpPr>
          <p:nvPr>
            <p:ph type="ftr" sz="quarter" idx="11"/>
          </p:nvPr>
        </p:nvSpPr>
        <p:spPr/>
        <p:txBody>
          <a:bodyPr/>
          <a:lstStyle/>
          <a:p>
            <a:endParaRPr lang="de-DE"/>
          </a:p>
        </p:txBody>
      </p:sp>
      <p:sp>
        <p:nvSpPr>
          <p:cNvPr id="7" name="Zástupný symbol pro číslo snímku 6">
            <a:extLst>
              <a:ext uri="{FF2B5EF4-FFF2-40B4-BE49-F238E27FC236}">
                <a16:creationId xmlns:a16="http://schemas.microsoft.com/office/drawing/2014/main" id="{32538D5B-CB0E-4833-8C5D-F7FE613003FC}"/>
              </a:ext>
            </a:extLst>
          </p:cNvPr>
          <p:cNvSpPr>
            <a:spLocks noGrp="1"/>
          </p:cNvSpPr>
          <p:nvPr>
            <p:ph type="sldNum" sz="quarter" idx="12"/>
          </p:nvPr>
        </p:nvSpPr>
        <p:spPr/>
        <p:txBody>
          <a:bodyPr/>
          <a:lstStyle/>
          <a:p>
            <a:fld id="{596E62B7-68FD-4B83-B314-868E9283F4B9}" type="slidenum">
              <a:rPr lang="de-DE" smtClean="0"/>
              <a:t>‹#›</a:t>
            </a:fld>
            <a:endParaRPr lang="de-DE"/>
          </a:p>
        </p:txBody>
      </p:sp>
    </p:spTree>
    <p:extLst>
      <p:ext uri="{BB962C8B-B14F-4D97-AF65-F5344CB8AC3E}">
        <p14:creationId xmlns:p14="http://schemas.microsoft.com/office/powerpoint/2010/main" val="1198801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33971F-359B-4015-8AD9-D9DC7726937C}"/>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de-DE"/>
          </a:p>
        </p:txBody>
      </p:sp>
      <p:sp>
        <p:nvSpPr>
          <p:cNvPr id="3" name="Zástupný symbol obrázku 2">
            <a:extLst>
              <a:ext uri="{FF2B5EF4-FFF2-40B4-BE49-F238E27FC236}">
                <a16:creationId xmlns:a16="http://schemas.microsoft.com/office/drawing/2014/main" id="{647A2FED-0D38-48BD-8B52-2DC4D44884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Zástupný symbol pro text 3">
            <a:extLst>
              <a:ext uri="{FF2B5EF4-FFF2-40B4-BE49-F238E27FC236}">
                <a16:creationId xmlns:a16="http://schemas.microsoft.com/office/drawing/2014/main" id="{1DB6A960-E721-4DBD-B5A2-BC192058CF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8C667B9F-A4EA-43C8-9C55-F79FF5E5A492}"/>
              </a:ext>
            </a:extLst>
          </p:cNvPr>
          <p:cNvSpPr>
            <a:spLocks noGrp="1"/>
          </p:cNvSpPr>
          <p:nvPr>
            <p:ph type="dt" sz="half" idx="10"/>
          </p:nvPr>
        </p:nvSpPr>
        <p:spPr/>
        <p:txBody>
          <a:bodyPr/>
          <a:lstStyle/>
          <a:p>
            <a:fld id="{DD3A3445-719F-48F3-B8E5-CA9F67FD513B}" type="datetimeFigureOut">
              <a:rPr lang="de-DE" smtClean="0"/>
              <a:t>21.10.2025</a:t>
            </a:fld>
            <a:endParaRPr lang="de-DE"/>
          </a:p>
        </p:txBody>
      </p:sp>
      <p:sp>
        <p:nvSpPr>
          <p:cNvPr id="6" name="Zástupný symbol pro zápatí 5">
            <a:extLst>
              <a:ext uri="{FF2B5EF4-FFF2-40B4-BE49-F238E27FC236}">
                <a16:creationId xmlns:a16="http://schemas.microsoft.com/office/drawing/2014/main" id="{2B667ABF-96E6-4DBB-AD53-68CAE819162A}"/>
              </a:ext>
            </a:extLst>
          </p:cNvPr>
          <p:cNvSpPr>
            <a:spLocks noGrp="1"/>
          </p:cNvSpPr>
          <p:nvPr>
            <p:ph type="ftr" sz="quarter" idx="11"/>
          </p:nvPr>
        </p:nvSpPr>
        <p:spPr/>
        <p:txBody>
          <a:bodyPr/>
          <a:lstStyle/>
          <a:p>
            <a:endParaRPr lang="de-DE"/>
          </a:p>
        </p:txBody>
      </p:sp>
      <p:sp>
        <p:nvSpPr>
          <p:cNvPr id="7" name="Zástupný symbol pro číslo snímku 6">
            <a:extLst>
              <a:ext uri="{FF2B5EF4-FFF2-40B4-BE49-F238E27FC236}">
                <a16:creationId xmlns:a16="http://schemas.microsoft.com/office/drawing/2014/main" id="{C1D6F02C-4FA1-4282-B69A-3BFF237C4FAF}"/>
              </a:ext>
            </a:extLst>
          </p:cNvPr>
          <p:cNvSpPr>
            <a:spLocks noGrp="1"/>
          </p:cNvSpPr>
          <p:nvPr>
            <p:ph type="sldNum" sz="quarter" idx="12"/>
          </p:nvPr>
        </p:nvSpPr>
        <p:spPr/>
        <p:txBody>
          <a:bodyPr/>
          <a:lstStyle/>
          <a:p>
            <a:fld id="{596E62B7-68FD-4B83-B314-868E9283F4B9}" type="slidenum">
              <a:rPr lang="de-DE" smtClean="0"/>
              <a:t>‹#›</a:t>
            </a:fld>
            <a:endParaRPr lang="de-DE"/>
          </a:p>
        </p:txBody>
      </p:sp>
    </p:spTree>
    <p:extLst>
      <p:ext uri="{BB962C8B-B14F-4D97-AF65-F5344CB8AC3E}">
        <p14:creationId xmlns:p14="http://schemas.microsoft.com/office/powerpoint/2010/main" val="155990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5BAA3461-8A79-40B0-AB48-CDAA8B63C0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de-DE"/>
          </a:p>
        </p:txBody>
      </p:sp>
      <p:sp>
        <p:nvSpPr>
          <p:cNvPr id="3" name="Zástupný symbol pro text 2">
            <a:extLst>
              <a:ext uri="{FF2B5EF4-FFF2-40B4-BE49-F238E27FC236}">
                <a16:creationId xmlns:a16="http://schemas.microsoft.com/office/drawing/2014/main" id="{12688EAC-0CEB-432F-98BF-FF87614BAD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de-DE"/>
          </a:p>
        </p:txBody>
      </p:sp>
      <p:sp>
        <p:nvSpPr>
          <p:cNvPr id="4" name="Zástupný symbol pro datum 3">
            <a:extLst>
              <a:ext uri="{FF2B5EF4-FFF2-40B4-BE49-F238E27FC236}">
                <a16:creationId xmlns:a16="http://schemas.microsoft.com/office/drawing/2014/main" id="{01B49AD4-88F2-463B-BF28-C7A556BDF6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3A3445-719F-48F3-B8E5-CA9F67FD513B}" type="datetimeFigureOut">
              <a:rPr lang="de-DE" smtClean="0"/>
              <a:t>21.10.2025</a:t>
            </a:fld>
            <a:endParaRPr lang="de-DE"/>
          </a:p>
        </p:txBody>
      </p:sp>
      <p:sp>
        <p:nvSpPr>
          <p:cNvPr id="5" name="Zástupný symbol pro zápatí 4">
            <a:extLst>
              <a:ext uri="{FF2B5EF4-FFF2-40B4-BE49-F238E27FC236}">
                <a16:creationId xmlns:a16="http://schemas.microsoft.com/office/drawing/2014/main" id="{B0419EC2-E48D-41E4-9258-75F4FE199C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Zástupný symbol pro číslo snímku 5">
            <a:extLst>
              <a:ext uri="{FF2B5EF4-FFF2-40B4-BE49-F238E27FC236}">
                <a16:creationId xmlns:a16="http://schemas.microsoft.com/office/drawing/2014/main" id="{C82432DD-A35F-4A0E-828D-ADC518C710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6E62B7-68FD-4B83-B314-868E9283F4B9}" type="slidenum">
              <a:rPr lang="de-DE" smtClean="0"/>
              <a:t>‹#›</a:t>
            </a:fld>
            <a:endParaRPr lang="de-DE"/>
          </a:p>
        </p:txBody>
      </p:sp>
    </p:spTree>
    <p:extLst>
      <p:ext uri="{BB962C8B-B14F-4D97-AF65-F5344CB8AC3E}">
        <p14:creationId xmlns:p14="http://schemas.microsoft.com/office/powerpoint/2010/main" val="317151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cid:e6a68120-e31c-4e2f-a8b6-b1bfe06e1a3d"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D75255-8227-4FCA-A0C7-C1251E8028E1}"/>
              </a:ext>
            </a:extLst>
          </p:cNvPr>
          <p:cNvSpPr>
            <a:spLocks noGrp="1"/>
          </p:cNvSpPr>
          <p:nvPr>
            <p:ph type="title"/>
          </p:nvPr>
        </p:nvSpPr>
        <p:spPr>
          <a:xfrm>
            <a:off x="838200" y="1262108"/>
            <a:ext cx="10515600" cy="1325563"/>
          </a:xfrm>
        </p:spPr>
        <p:txBody>
          <a:bodyPr>
            <a:normAutofit/>
          </a:bodyPr>
          <a:lstStyle/>
          <a:p>
            <a:r>
              <a:rPr lang="cs-CZ" sz="3200" dirty="0">
                <a:solidFill>
                  <a:srgbClr val="171C8F"/>
                </a:solidFill>
                <a:latin typeface="Arial" panose="020B0604020202020204" pitchFamily="34" charset="0"/>
                <a:cs typeface="Arial" panose="020B0604020202020204" pitchFamily="34" charset="0"/>
              </a:rPr>
              <a:t>               Dezinfekce a sterilizace v praxi</a:t>
            </a:r>
            <a:br>
              <a:rPr lang="cs-CZ" sz="3200" dirty="0">
                <a:latin typeface="Arial" panose="020B0604020202020204" pitchFamily="34" charset="0"/>
                <a:cs typeface="Arial" panose="020B0604020202020204" pitchFamily="34" charset="0"/>
              </a:rPr>
            </a:br>
            <a:endParaRPr lang="de-DE" sz="3200" dirty="0">
              <a:solidFill>
                <a:srgbClr val="171C8F"/>
              </a:solidFill>
              <a:latin typeface="Arial" panose="020B0604020202020204" pitchFamily="34" charset="0"/>
              <a:cs typeface="Arial" panose="020B0604020202020204" pitchFamily="34" charset="0"/>
            </a:endParaRPr>
          </a:p>
        </p:txBody>
      </p:sp>
      <p:sp>
        <p:nvSpPr>
          <p:cNvPr id="3" name="Zástupný symbol pro obsah 2">
            <a:extLst>
              <a:ext uri="{FF2B5EF4-FFF2-40B4-BE49-F238E27FC236}">
                <a16:creationId xmlns:a16="http://schemas.microsoft.com/office/drawing/2014/main" id="{0EB7D091-EA98-4AE8-813C-104F63C0F352}"/>
              </a:ext>
            </a:extLst>
          </p:cNvPr>
          <p:cNvSpPr>
            <a:spLocks noGrp="1"/>
          </p:cNvSpPr>
          <p:nvPr>
            <p:ph idx="1"/>
          </p:nvPr>
        </p:nvSpPr>
        <p:spPr>
          <a:xfrm>
            <a:off x="968829" y="1860460"/>
            <a:ext cx="10515600" cy="4351338"/>
          </a:xfrm>
        </p:spPr>
        <p:txBody>
          <a:bodyPr>
            <a:normAutofit fontScale="70000" lnSpcReduction="20000"/>
          </a:bodyPr>
          <a:lstStyle/>
          <a:p>
            <a:pPr marL="0" indent="0">
              <a:buNone/>
            </a:pPr>
            <a:endParaRPr lang="cs-CZ" sz="1800" dirty="0">
              <a:solidFill>
                <a:srgbClr val="171C8F"/>
              </a:solidFill>
              <a:latin typeface="Arial" panose="020B0604020202020204" pitchFamily="34" charset="0"/>
              <a:cs typeface="Arial" panose="020B0604020202020204" pitchFamily="34" charset="0"/>
            </a:endParaRPr>
          </a:p>
          <a:p>
            <a:pPr marL="0" indent="0">
              <a:buNone/>
            </a:pPr>
            <a:endParaRPr lang="cs-CZ" sz="1800" dirty="0">
              <a:solidFill>
                <a:srgbClr val="171C8F"/>
              </a:solidFill>
              <a:latin typeface="Arial" panose="020B0604020202020204" pitchFamily="34" charset="0"/>
              <a:cs typeface="Arial" panose="020B0604020202020204" pitchFamily="34" charset="0"/>
            </a:endParaRPr>
          </a:p>
          <a:p>
            <a:pPr marL="0" indent="0">
              <a:buNone/>
            </a:pPr>
            <a:endParaRPr lang="cs-CZ" sz="1800" dirty="0">
              <a:solidFill>
                <a:srgbClr val="171C8F"/>
              </a:solidFill>
              <a:latin typeface="Arial" panose="020B0604020202020204" pitchFamily="34" charset="0"/>
              <a:cs typeface="Arial" panose="020B0604020202020204" pitchFamily="34" charset="0"/>
            </a:endParaRPr>
          </a:p>
          <a:p>
            <a:pPr marL="0" indent="0">
              <a:buNone/>
            </a:pPr>
            <a:endParaRPr lang="cs-CZ" sz="1800" dirty="0">
              <a:solidFill>
                <a:srgbClr val="171C8F"/>
              </a:solidFill>
              <a:latin typeface="Arial" panose="020B0604020202020204" pitchFamily="34" charset="0"/>
              <a:cs typeface="Arial" panose="020B0604020202020204" pitchFamily="34" charset="0"/>
            </a:endParaRPr>
          </a:p>
          <a:p>
            <a:pPr marL="0" indent="0">
              <a:buNone/>
            </a:pPr>
            <a:r>
              <a:rPr lang="cs-CZ" sz="1800" dirty="0">
                <a:solidFill>
                  <a:srgbClr val="171C8F"/>
                </a:solidFill>
                <a:latin typeface="Arial" panose="020B0604020202020204" pitchFamily="34" charset="0"/>
                <a:cs typeface="Arial" panose="020B0604020202020204" pitchFamily="34" charset="0"/>
              </a:rPr>
              <a:t>                                                  </a:t>
            </a:r>
          </a:p>
          <a:p>
            <a:pPr marL="0" indent="0">
              <a:buNone/>
            </a:pPr>
            <a:endParaRPr lang="cs-CZ" sz="1800" dirty="0">
              <a:solidFill>
                <a:srgbClr val="171C8F"/>
              </a:solidFill>
              <a:latin typeface="Arial" panose="020B0604020202020204" pitchFamily="34" charset="0"/>
              <a:cs typeface="Arial" panose="020B0604020202020204" pitchFamily="34" charset="0"/>
            </a:endParaRPr>
          </a:p>
          <a:p>
            <a:pPr marL="0" indent="0">
              <a:buNone/>
            </a:pPr>
            <a:r>
              <a:rPr lang="cs-CZ" sz="1800" dirty="0">
                <a:solidFill>
                  <a:srgbClr val="171C8F"/>
                </a:solidFill>
                <a:latin typeface="Arial" panose="020B0604020202020204" pitchFamily="34" charset="0"/>
                <a:cs typeface="Arial" panose="020B0604020202020204" pitchFamily="34" charset="0"/>
              </a:rPr>
              <a:t>                                                                       </a:t>
            </a:r>
            <a:r>
              <a:rPr lang="cs-CZ" sz="2600" dirty="0">
                <a:solidFill>
                  <a:srgbClr val="171C8F"/>
                </a:solidFill>
                <a:latin typeface="Arial" panose="020B0604020202020204" pitchFamily="34" charset="0"/>
                <a:cs typeface="Arial" panose="020B0604020202020204" pitchFamily="34" charset="0"/>
              </a:rPr>
              <a:t>RNDr. Jaroslava Zelenková</a:t>
            </a:r>
          </a:p>
          <a:p>
            <a:pPr marL="0" indent="0">
              <a:buNone/>
            </a:pPr>
            <a:r>
              <a:rPr lang="cs-CZ" sz="1800" dirty="0">
                <a:solidFill>
                  <a:srgbClr val="171C8F"/>
                </a:solidFill>
                <a:latin typeface="Arial" panose="020B0604020202020204" pitchFamily="34" charset="0"/>
                <a:cs typeface="Arial" panose="020B0604020202020204" pitchFamily="34" charset="0"/>
              </a:rPr>
              <a:t>                                                                                       IPVZ Praha </a:t>
            </a:r>
          </a:p>
          <a:p>
            <a:pPr marL="0" indent="0">
              <a:buNone/>
            </a:pPr>
            <a:endParaRPr lang="cs-CZ" sz="1800" dirty="0">
              <a:solidFill>
                <a:srgbClr val="171C8F"/>
              </a:solidFill>
              <a:latin typeface="Arial" panose="020B0604020202020204" pitchFamily="34" charset="0"/>
              <a:cs typeface="Arial" panose="020B0604020202020204" pitchFamily="34" charset="0"/>
            </a:endParaRPr>
          </a:p>
          <a:p>
            <a:pPr marL="0" indent="0">
              <a:buNone/>
            </a:pPr>
            <a:r>
              <a:rPr lang="cs-CZ" sz="1800" dirty="0">
                <a:solidFill>
                  <a:srgbClr val="171C8F"/>
                </a:solidFill>
                <a:latin typeface="Arial" panose="020B0604020202020204" pitchFamily="34" charset="0"/>
                <a:cs typeface="Arial" panose="020B0604020202020204" pitchFamily="34" charset="0"/>
              </a:rPr>
              <a:t>                                          </a:t>
            </a:r>
          </a:p>
          <a:p>
            <a:pPr marL="0" indent="0">
              <a:buNone/>
            </a:pPr>
            <a:r>
              <a:rPr lang="cs-CZ" sz="1800" dirty="0">
                <a:solidFill>
                  <a:srgbClr val="171C8F"/>
                </a:solidFill>
                <a:latin typeface="Arial" panose="020B0604020202020204" pitchFamily="34" charset="0"/>
                <a:cs typeface="Arial" panose="020B0604020202020204" pitchFamily="34" charset="0"/>
              </a:rPr>
              <a:t>                                                                    M</a:t>
            </a:r>
            <a:r>
              <a:rPr lang="de-DE" sz="1800" dirty="0" err="1">
                <a:solidFill>
                  <a:srgbClr val="171C8F"/>
                </a:solidFill>
                <a:latin typeface="Arial" panose="020B0604020202020204" pitchFamily="34" charset="0"/>
                <a:cs typeface="Arial" panose="020B0604020202020204" pitchFamily="34" charset="0"/>
              </a:rPr>
              <a:t>ezinárodní</a:t>
            </a:r>
            <a:r>
              <a:rPr lang="de-DE" sz="1800" dirty="0">
                <a:solidFill>
                  <a:srgbClr val="171C8F"/>
                </a:solidFill>
                <a:latin typeface="Arial" panose="020B0604020202020204" pitchFamily="34" charset="0"/>
                <a:cs typeface="Arial" panose="020B0604020202020204" pitchFamily="34" charset="0"/>
              </a:rPr>
              <a:t> </a:t>
            </a:r>
            <a:r>
              <a:rPr lang="de-DE" sz="1800" dirty="0" err="1">
                <a:solidFill>
                  <a:srgbClr val="171C8F"/>
                </a:solidFill>
                <a:latin typeface="Arial" panose="020B0604020202020204" pitchFamily="34" charset="0"/>
                <a:cs typeface="Arial" panose="020B0604020202020204" pitchFamily="34" charset="0"/>
              </a:rPr>
              <a:t>kongres</a:t>
            </a:r>
            <a:r>
              <a:rPr lang="de-DE" sz="1800" dirty="0">
                <a:solidFill>
                  <a:srgbClr val="171C8F"/>
                </a:solidFill>
                <a:latin typeface="Arial" panose="020B0604020202020204" pitchFamily="34" charset="0"/>
                <a:cs typeface="Arial" panose="020B0604020202020204" pitchFamily="34" charset="0"/>
              </a:rPr>
              <a:t> - STERIL.CZ - Brno 202</a:t>
            </a:r>
            <a:r>
              <a:rPr lang="cs-CZ" sz="1800" dirty="0">
                <a:solidFill>
                  <a:srgbClr val="171C8F"/>
                </a:solidFill>
                <a:latin typeface="Arial" panose="020B0604020202020204" pitchFamily="34" charset="0"/>
                <a:cs typeface="Arial" panose="020B0604020202020204" pitchFamily="34" charset="0"/>
              </a:rPr>
              <a:t>5</a:t>
            </a:r>
            <a:endParaRPr lang="de-DE" sz="1800" dirty="0">
              <a:solidFill>
                <a:srgbClr val="171C8F"/>
              </a:solidFill>
              <a:latin typeface="Arial" panose="020B0604020202020204" pitchFamily="34" charset="0"/>
              <a:cs typeface="Arial" panose="020B0604020202020204" pitchFamily="34" charset="0"/>
            </a:endParaRPr>
          </a:p>
          <a:p>
            <a:pPr marL="0" indent="0">
              <a:buNone/>
            </a:pPr>
            <a:r>
              <a:rPr lang="cs-CZ" sz="1800" dirty="0">
                <a:solidFill>
                  <a:srgbClr val="171C8F"/>
                </a:solidFill>
                <a:latin typeface="Arial" panose="020B0604020202020204" pitchFamily="34" charset="0"/>
                <a:cs typeface="Arial" panose="020B0604020202020204" pitchFamily="34" charset="0"/>
              </a:rPr>
              <a:t>                                                                    </a:t>
            </a:r>
            <a:r>
              <a:rPr lang="de-DE" sz="1800" dirty="0">
                <a:solidFill>
                  <a:srgbClr val="171C8F"/>
                </a:solidFill>
                <a:latin typeface="Arial" panose="020B0604020202020204" pitchFamily="34" charset="0"/>
                <a:cs typeface="Arial" panose="020B0604020202020204" pitchFamily="34" charset="0"/>
              </a:rPr>
              <a:t>X</a:t>
            </a:r>
            <a:r>
              <a:rPr lang="cs-CZ" sz="1800" dirty="0">
                <a:solidFill>
                  <a:srgbClr val="171C8F"/>
                </a:solidFill>
                <a:latin typeface="Arial" panose="020B0604020202020204" pitchFamily="34" charset="0"/>
                <a:cs typeface="Arial" panose="020B0604020202020204" pitchFamily="34" charset="0"/>
              </a:rPr>
              <a:t>IX</a:t>
            </a:r>
            <a:r>
              <a:rPr lang="de-DE" sz="1800" dirty="0">
                <a:solidFill>
                  <a:srgbClr val="171C8F"/>
                </a:solidFill>
                <a:latin typeface="Arial" panose="020B0604020202020204" pitchFamily="34" charset="0"/>
                <a:cs typeface="Arial" panose="020B0604020202020204" pitchFamily="34" charset="0"/>
              </a:rPr>
              <a:t>. </a:t>
            </a:r>
            <a:r>
              <a:rPr lang="de-DE" sz="1800" dirty="0" err="1">
                <a:solidFill>
                  <a:srgbClr val="171C8F"/>
                </a:solidFill>
                <a:latin typeface="Arial" panose="020B0604020202020204" pitchFamily="34" charset="0"/>
                <a:cs typeface="Arial" panose="020B0604020202020204" pitchFamily="34" charset="0"/>
              </a:rPr>
              <a:t>výroční</a:t>
            </a:r>
            <a:r>
              <a:rPr lang="de-DE" sz="1800" dirty="0">
                <a:solidFill>
                  <a:srgbClr val="171C8F"/>
                </a:solidFill>
                <a:latin typeface="Arial" panose="020B0604020202020204" pitchFamily="34" charset="0"/>
                <a:cs typeface="Arial" panose="020B0604020202020204" pitchFamily="34" charset="0"/>
              </a:rPr>
              <a:t> </a:t>
            </a:r>
            <a:r>
              <a:rPr lang="de-DE" sz="1800" dirty="0" err="1">
                <a:solidFill>
                  <a:srgbClr val="171C8F"/>
                </a:solidFill>
                <a:latin typeface="Arial" panose="020B0604020202020204" pitchFamily="34" charset="0"/>
                <a:cs typeface="Arial" panose="020B0604020202020204" pitchFamily="34" charset="0"/>
              </a:rPr>
              <a:t>konference</a:t>
            </a:r>
            <a:r>
              <a:rPr lang="de-DE" sz="1800" dirty="0">
                <a:solidFill>
                  <a:srgbClr val="171C8F"/>
                </a:solidFill>
                <a:latin typeface="Arial" panose="020B0604020202020204" pitchFamily="34" charset="0"/>
                <a:cs typeface="Arial" panose="020B0604020202020204" pitchFamily="34" charset="0"/>
              </a:rPr>
              <a:t> CSS</a:t>
            </a:r>
            <a:endParaRPr lang="cs-CZ" sz="1800" dirty="0">
              <a:solidFill>
                <a:srgbClr val="171C8F"/>
              </a:solidFill>
              <a:latin typeface="Arial" panose="020B0604020202020204" pitchFamily="34" charset="0"/>
              <a:cs typeface="Arial" panose="020B0604020202020204" pitchFamily="34" charset="0"/>
            </a:endParaRPr>
          </a:p>
          <a:p>
            <a:pPr marL="0" indent="0">
              <a:buNone/>
            </a:pPr>
            <a:r>
              <a:rPr lang="cs-CZ" sz="1800" dirty="0">
                <a:solidFill>
                  <a:srgbClr val="171C8F"/>
                </a:solidFill>
                <a:latin typeface="Arial" panose="020B0604020202020204" pitchFamily="34" charset="0"/>
                <a:cs typeface="Arial" panose="020B0604020202020204" pitchFamily="34" charset="0"/>
              </a:rPr>
              <a:t>                                                                    Brno 21.- 22. 10 2025</a:t>
            </a:r>
          </a:p>
          <a:p>
            <a:pPr marL="0" indent="0">
              <a:buNone/>
            </a:pPr>
            <a:endParaRPr lang="cs-CZ" sz="1800" dirty="0">
              <a:solidFill>
                <a:srgbClr val="171C8F"/>
              </a:solidFill>
              <a:latin typeface="Arial" panose="020B0604020202020204" pitchFamily="34" charset="0"/>
              <a:cs typeface="Arial" panose="020B0604020202020204" pitchFamily="34" charset="0"/>
            </a:endParaRPr>
          </a:p>
          <a:p>
            <a:pPr marL="0" indent="0">
              <a:buNone/>
            </a:pPr>
            <a:r>
              <a:rPr lang="de-DE" sz="1800" dirty="0">
                <a:solidFill>
                  <a:srgbClr val="171C8F"/>
                </a:solidFill>
                <a:latin typeface="Arial" panose="020B0604020202020204" pitchFamily="34" charset="0"/>
                <a:cs typeface="Arial" panose="020B0604020202020204" pitchFamily="34" charset="0"/>
              </a:rPr>
              <a:t>V</a:t>
            </a:r>
            <a:r>
              <a:rPr lang="cs-CZ" sz="1800" dirty="0" err="1">
                <a:solidFill>
                  <a:srgbClr val="171C8F"/>
                </a:solidFill>
                <a:latin typeface="Arial" panose="020B0604020202020204" pitchFamily="34" charset="0"/>
                <a:cs typeface="Arial" panose="020B0604020202020204" pitchFamily="34" charset="0"/>
              </a:rPr>
              <a:t>ýstaviště</a:t>
            </a:r>
            <a:r>
              <a:rPr lang="cs-CZ" sz="1800" dirty="0">
                <a:solidFill>
                  <a:srgbClr val="171C8F"/>
                </a:solidFill>
                <a:latin typeface="Arial" panose="020B0604020202020204" pitchFamily="34" charset="0"/>
                <a:cs typeface="Arial" panose="020B0604020202020204" pitchFamily="34" charset="0"/>
              </a:rPr>
              <a:t> </a:t>
            </a:r>
            <a:r>
              <a:rPr lang="de-DE" sz="1800" dirty="0">
                <a:solidFill>
                  <a:srgbClr val="171C8F"/>
                </a:solidFill>
                <a:latin typeface="Arial" panose="020B0604020202020204" pitchFamily="34" charset="0"/>
                <a:cs typeface="Arial" panose="020B0604020202020204" pitchFamily="34" charset="0"/>
              </a:rPr>
              <a:t>Brno, </a:t>
            </a:r>
            <a:r>
              <a:rPr lang="cs-CZ" sz="1800" dirty="0">
                <a:solidFill>
                  <a:srgbClr val="171C8F"/>
                </a:solidFill>
                <a:latin typeface="Arial" panose="020B0604020202020204" pitchFamily="34" charset="0"/>
                <a:cs typeface="Arial" panose="020B0604020202020204" pitchFamily="34" charset="0"/>
              </a:rPr>
              <a:t>Brno, pavilon A, </a:t>
            </a:r>
            <a:r>
              <a:rPr lang="de-DE" sz="1800" dirty="0" err="1">
                <a:solidFill>
                  <a:srgbClr val="171C8F"/>
                </a:solidFill>
                <a:latin typeface="Arial" panose="020B0604020202020204" pitchFamily="34" charset="0"/>
                <a:cs typeface="Arial" panose="020B0604020202020204" pitchFamily="34" charset="0"/>
              </a:rPr>
              <a:t>sál</a:t>
            </a:r>
            <a:r>
              <a:rPr lang="de-DE" sz="1800" dirty="0">
                <a:solidFill>
                  <a:srgbClr val="171C8F"/>
                </a:solidFill>
                <a:latin typeface="Arial" panose="020B0604020202020204" pitchFamily="34" charset="0"/>
                <a:cs typeface="Arial" panose="020B0604020202020204" pitchFamily="34" charset="0"/>
              </a:rPr>
              <a:t> </a:t>
            </a:r>
            <a:r>
              <a:rPr lang="de-DE" sz="1800" dirty="0" err="1">
                <a:solidFill>
                  <a:srgbClr val="171C8F"/>
                </a:solidFill>
                <a:latin typeface="Arial" panose="020B0604020202020204" pitchFamily="34" charset="0"/>
                <a:cs typeface="Arial" panose="020B0604020202020204" pitchFamily="34" charset="0"/>
              </a:rPr>
              <a:t>Morava</a:t>
            </a:r>
            <a:br>
              <a:rPr lang="de-DE" sz="1800" dirty="0">
                <a:solidFill>
                  <a:srgbClr val="171C8F"/>
                </a:solidFill>
              </a:rPr>
            </a:br>
            <a:endParaRPr lang="de-DE" dirty="0">
              <a:solidFill>
                <a:srgbClr val="171C8F"/>
              </a:solidFill>
            </a:endParaRPr>
          </a:p>
        </p:txBody>
      </p:sp>
    </p:spTree>
    <p:extLst>
      <p:ext uri="{BB962C8B-B14F-4D97-AF65-F5344CB8AC3E}">
        <p14:creationId xmlns:p14="http://schemas.microsoft.com/office/powerpoint/2010/main" val="2505643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18EDAD7E-9C73-43B7-8418-C0B554C3D9C3}"/>
              </a:ext>
            </a:extLst>
          </p:cNvPr>
          <p:cNvSpPr>
            <a:spLocks noGrp="1" noChangeArrowheads="1"/>
          </p:cNvSpPr>
          <p:nvPr>
            <p:ph type="title"/>
          </p:nvPr>
        </p:nvSpPr>
        <p:spPr>
          <a:xfrm>
            <a:off x="1676400" y="122238"/>
            <a:ext cx="7772400" cy="1249362"/>
          </a:xfrm>
        </p:spPr>
        <p:txBody>
          <a:bodyPr>
            <a:normAutofit/>
          </a:bodyPr>
          <a:lstStyle/>
          <a:p>
            <a:pPr algn="ctr"/>
            <a:r>
              <a:rPr lang="cs-CZ" altLang="de-DE" sz="3600" dirty="0">
                <a:solidFill>
                  <a:srgbClr val="0E177B"/>
                </a:solidFill>
                <a:effectLst>
                  <a:outerShdw blurRad="38100" dist="38100" dir="2700000" algn="tl">
                    <a:srgbClr val="C0C0C0"/>
                  </a:outerShdw>
                </a:effectLst>
                <a:latin typeface="Arial" panose="020B0604020202020204" pitchFamily="34" charset="0"/>
                <a:ea typeface="Arial Unicode MS" pitchFamily="34" charset="-128"/>
                <a:cs typeface="Arial" panose="020B0604020202020204" pitchFamily="34" charset="0"/>
              </a:rPr>
              <a:t>Závaznost norem</a:t>
            </a:r>
          </a:p>
        </p:txBody>
      </p:sp>
      <p:sp>
        <p:nvSpPr>
          <p:cNvPr id="89091" name="Rectangle 3">
            <a:extLst>
              <a:ext uri="{FF2B5EF4-FFF2-40B4-BE49-F238E27FC236}">
                <a16:creationId xmlns:a16="http://schemas.microsoft.com/office/drawing/2014/main" id="{5BCBA260-5DF7-4AEE-8954-9DBCA0F093BC}"/>
              </a:ext>
            </a:extLst>
          </p:cNvPr>
          <p:cNvSpPr>
            <a:spLocks noGrp="1" noChangeArrowheads="1"/>
          </p:cNvSpPr>
          <p:nvPr>
            <p:ph type="body" idx="1"/>
          </p:nvPr>
        </p:nvSpPr>
        <p:spPr>
          <a:xfrm>
            <a:off x="1141445" y="1659294"/>
            <a:ext cx="8458200" cy="4876800"/>
          </a:xfrm>
        </p:spPr>
        <p:txBody>
          <a:bodyPr>
            <a:normAutofit/>
          </a:bodyPr>
          <a:lstStyle/>
          <a:p>
            <a:pPr marL="0" indent="0" algn="just">
              <a:buNone/>
            </a:pPr>
            <a:r>
              <a:rPr lang="en-US" altLang="de-DE" sz="1600" dirty="0" err="1">
                <a:solidFill>
                  <a:srgbClr val="0E177B"/>
                </a:solidFill>
                <a:latin typeface="Arial" panose="020B0604020202020204" pitchFamily="34" charset="0"/>
                <a:cs typeface="Arial" panose="020B0604020202020204" pitchFamily="34" charset="0"/>
              </a:rPr>
              <a:t>Vyhláška</a:t>
            </a:r>
            <a:r>
              <a:rPr lang="en-US" altLang="de-DE" sz="1600" dirty="0">
                <a:solidFill>
                  <a:srgbClr val="0E177B"/>
                </a:solidFill>
                <a:latin typeface="Arial" panose="020B0604020202020204" pitchFamily="34" charset="0"/>
                <a:cs typeface="Arial" panose="020B0604020202020204" pitchFamily="34" charset="0"/>
              </a:rPr>
              <a:t> </a:t>
            </a:r>
            <a:r>
              <a:rPr lang="cs-CZ" altLang="de-DE" sz="1600" dirty="0">
                <a:solidFill>
                  <a:srgbClr val="0E177B"/>
                </a:solidFill>
                <a:latin typeface="Arial" panose="020B0604020202020204" pitchFamily="34" charset="0"/>
                <a:cs typeface="Arial" panose="020B0604020202020204" pitchFamily="34" charset="0"/>
              </a:rPr>
              <a:t>je v souladu s aplikací EN harmonizovaných norem a z</a:t>
            </a:r>
            <a:r>
              <a:rPr lang="de-DE" sz="1600" dirty="0" err="1">
                <a:solidFill>
                  <a:srgbClr val="0E177B"/>
                </a:solidFill>
                <a:latin typeface="Arial" panose="020B0604020202020204" pitchFamily="34" charset="0"/>
                <a:cs typeface="Arial" panose="020B0604020202020204" pitchFamily="34" charset="0"/>
              </a:rPr>
              <a:t>ákon</a:t>
            </a:r>
            <a:r>
              <a:rPr lang="cs-CZ" sz="1600" dirty="0" err="1">
                <a:solidFill>
                  <a:srgbClr val="0E177B"/>
                </a:solidFill>
                <a:latin typeface="Arial" panose="020B0604020202020204" pitchFamily="34" charset="0"/>
                <a:cs typeface="Arial" panose="020B0604020202020204" pitchFamily="34" charset="0"/>
              </a:rPr>
              <a:t>em</a:t>
            </a:r>
            <a:r>
              <a:rPr lang="de-DE" sz="1600" dirty="0">
                <a:solidFill>
                  <a:srgbClr val="0E177B"/>
                </a:solidFill>
                <a:latin typeface="Arial" panose="020B0604020202020204" pitchFamily="34" charset="0"/>
                <a:cs typeface="Arial" panose="020B0604020202020204" pitchFamily="34" charset="0"/>
              </a:rPr>
              <a:t> č. 22/1997 Sb o </a:t>
            </a:r>
            <a:r>
              <a:rPr lang="de-DE" sz="1600" dirty="0" err="1">
                <a:solidFill>
                  <a:srgbClr val="0E177B"/>
                </a:solidFill>
                <a:latin typeface="Arial" panose="020B0604020202020204" pitchFamily="34" charset="0"/>
                <a:cs typeface="Arial" panose="020B0604020202020204" pitchFamily="34" charset="0"/>
              </a:rPr>
              <a:t>technických</a:t>
            </a:r>
            <a:r>
              <a:rPr lang="de-DE" sz="1600" dirty="0">
                <a:solidFill>
                  <a:srgbClr val="0E177B"/>
                </a:solidFill>
                <a:latin typeface="Arial" panose="020B0604020202020204" pitchFamily="34" charset="0"/>
                <a:cs typeface="Arial" panose="020B0604020202020204" pitchFamily="34" charset="0"/>
              </a:rPr>
              <a:t> </a:t>
            </a:r>
            <a:r>
              <a:rPr lang="de-DE" sz="1600" dirty="0" err="1">
                <a:solidFill>
                  <a:srgbClr val="0E177B"/>
                </a:solidFill>
                <a:latin typeface="Arial" panose="020B0604020202020204" pitchFamily="34" charset="0"/>
                <a:cs typeface="Arial" panose="020B0604020202020204" pitchFamily="34" charset="0"/>
              </a:rPr>
              <a:t>požadavcích</a:t>
            </a:r>
            <a:r>
              <a:rPr lang="de-DE" sz="1600" dirty="0">
                <a:solidFill>
                  <a:srgbClr val="0E177B"/>
                </a:solidFill>
                <a:latin typeface="Arial" panose="020B0604020202020204" pitchFamily="34" charset="0"/>
                <a:cs typeface="Arial" panose="020B0604020202020204" pitchFamily="34" charset="0"/>
              </a:rPr>
              <a:t> na </a:t>
            </a:r>
            <a:r>
              <a:rPr lang="de-DE" sz="1600" dirty="0" err="1">
                <a:solidFill>
                  <a:srgbClr val="0E177B"/>
                </a:solidFill>
                <a:latin typeface="Arial" panose="020B0604020202020204" pitchFamily="34" charset="0"/>
                <a:cs typeface="Arial" panose="020B0604020202020204" pitchFamily="34" charset="0"/>
              </a:rPr>
              <a:t>výrobky</a:t>
            </a:r>
            <a:r>
              <a:rPr lang="de-DE" sz="1600" dirty="0">
                <a:solidFill>
                  <a:srgbClr val="0E177B"/>
                </a:solidFill>
                <a:latin typeface="Arial" panose="020B0604020202020204" pitchFamily="34" charset="0"/>
                <a:cs typeface="Arial" panose="020B0604020202020204" pitchFamily="34" charset="0"/>
              </a:rPr>
              <a:t> a o </a:t>
            </a:r>
            <a:r>
              <a:rPr lang="de-DE" sz="1600" dirty="0" err="1">
                <a:solidFill>
                  <a:srgbClr val="0E177B"/>
                </a:solidFill>
                <a:latin typeface="Arial" panose="020B0604020202020204" pitchFamily="34" charset="0"/>
                <a:cs typeface="Arial" panose="020B0604020202020204" pitchFamily="34" charset="0"/>
              </a:rPr>
              <a:t>změně</a:t>
            </a:r>
            <a:r>
              <a:rPr lang="de-DE" sz="1600" dirty="0">
                <a:solidFill>
                  <a:srgbClr val="0E177B"/>
                </a:solidFill>
                <a:latin typeface="Arial" panose="020B0604020202020204" pitchFamily="34" charset="0"/>
                <a:cs typeface="Arial" panose="020B0604020202020204" pitchFamily="34" charset="0"/>
              </a:rPr>
              <a:t> a </a:t>
            </a:r>
            <a:r>
              <a:rPr lang="de-DE" sz="1600" dirty="0" err="1">
                <a:solidFill>
                  <a:srgbClr val="0E177B"/>
                </a:solidFill>
                <a:latin typeface="Arial" panose="020B0604020202020204" pitchFamily="34" charset="0"/>
                <a:cs typeface="Arial" panose="020B0604020202020204" pitchFamily="34" charset="0"/>
              </a:rPr>
              <a:t>doplnění</a:t>
            </a:r>
            <a:r>
              <a:rPr lang="de-DE" sz="1600" dirty="0">
                <a:solidFill>
                  <a:srgbClr val="0E177B"/>
                </a:solidFill>
                <a:latin typeface="Arial" panose="020B0604020202020204" pitchFamily="34" charset="0"/>
                <a:cs typeface="Arial" panose="020B0604020202020204" pitchFamily="34" charset="0"/>
              </a:rPr>
              <a:t> </a:t>
            </a:r>
            <a:r>
              <a:rPr lang="de-DE" sz="1600" dirty="0" err="1">
                <a:solidFill>
                  <a:srgbClr val="0E177B"/>
                </a:solidFill>
                <a:latin typeface="Arial" panose="020B0604020202020204" pitchFamily="34" charset="0"/>
                <a:cs typeface="Arial" panose="020B0604020202020204" pitchFamily="34" charset="0"/>
              </a:rPr>
              <a:t>některých</a:t>
            </a:r>
            <a:r>
              <a:rPr lang="de-DE" sz="1600" dirty="0">
                <a:solidFill>
                  <a:srgbClr val="0E177B"/>
                </a:solidFill>
                <a:latin typeface="Arial" panose="020B0604020202020204" pitchFamily="34" charset="0"/>
                <a:cs typeface="Arial" panose="020B0604020202020204" pitchFamily="34" charset="0"/>
              </a:rPr>
              <a:t> </a:t>
            </a:r>
            <a:r>
              <a:rPr lang="de-DE" sz="1600" dirty="0" err="1">
                <a:solidFill>
                  <a:srgbClr val="0E177B"/>
                </a:solidFill>
                <a:latin typeface="Arial" panose="020B0604020202020204" pitchFamily="34" charset="0"/>
                <a:cs typeface="Arial" panose="020B0604020202020204" pitchFamily="34" charset="0"/>
              </a:rPr>
              <a:t>zákonů</a:t>
            </a:r>
            <a:r>
              <a:rPr lang="cs-CZ" sz="1600" dirty="0">
                <a:solidFill>
                  <a:srgbClr val="0E177B"/>
                </a:solidFill>
                <a:latin typeface="Arial" panose="020B0604020202020204" pitchFamily="34" charset="0"/>
                <a:cs typeface="Arial" panose="020B0604020202020204" pitchFamily="34" charset="0"/>
              </a:rPr>
              <a:t> - citace: upravuje</a:t>
            </a:r>
            <a:r>
              <a:rPr lang="de-DE" sz="1600" dirty="0">
                <a:solidFill>
                  <a:srgbClr val="0E177B"/>
                </a:solidFill>
                <a:latin typeface="Arial" panose="020B0604020202020204" pitchFamily="34" charset="0"/>
                <a:cs typeface="Arial" panose="020B0604020202020204" pitchFamily="34" charset="0"/>
              </a:rPr>
              <a:t> </a:t>
            </a:r>
            <a:r>
              <a:rPr lang="de-DE" sz="1600" dirty="0" err="1">
                <a:solidFill>
                  <a:srgbClr val="0E177B"/>
                </a:solidFill>
                <a:latin typeface="Arial" panose="020B0604020202020204" pitchFamily="34" charset="0"/>
                <a:cs typeface="Arial" panose="020B0604020202020204" pitchFamily="34" charset="0"/>
              </a:rPr>
              <a:t>způsob</a:t>
            </a:r>
            <a:r>
              <a:rPr lang="de-DE" sz="1600" dirty="0">
                <a:solidFill>
                  <a:srgbClr val="0E177B"/>
                </a:solidFill>
                <a:latin typeface="Arial" panose="020B0604020202020204" pitchFamily="34" charset="0"/>
                <a:cs typeface="Arial" panose="020B0604020202020204" pitchFamily="34" charset="0"/>
              </a:rPr>
              <a:t> </a:t>
            </a:r>
            <a:r>
              <a:rPr lang="de-DE" sz="1600" dirty="0" err="1">
                <a:solidFill>
                  <a:srgbClr val="0E177B"/>
                </a:solidFill>
                <a:latin typeface="Arial" panose="020B0604020202020204" pitchFamily="34" charset="0"/>
                <a:cs typeface="Arial" panose="020B0604020202020204" pitchFamily="34" charset="0"/>
              </a:rPr>
              <a:t>stanovování</a:t>
            </a:r>
            <a:r>
              <a:rPr lang="de-DE" sz="1600" dirty="0">
                <a:solidFill>
                  <a:srgbClr val="0E177B"/>
                </a:solidFill>
                <a:latin typeface="Arial" panose="020B0604020202020204" pitchFamily="34" charset="0"/>
                <a:cs typeface="Arial" panose="020B0604020202020204" pitchFamily="34" charset="0"/>
              </a:rPr>
              <a:t> </a:t>
            </a:r>
            <a:r>
              <a:rPr lang="de-DE" sz="1600" dirty="0" err="1">
                <a:solidFill>
                  <a:srgbClr val="0E177B"/>
                </a:solidFill>
                <a:latin typeface="Arial" panose="020B0604020202020204" pitchFamily="34" charset="0"/>
                <a:cs typeface="Arial" panose="020B0604020202020204" pitchFamily="34" charset="0"/>
              </a:rPr>
              <a:t>technických</a:t>
            </a:r>
            <a:r>
              <a:rPr lang="de-DE" sz="1600" dirty="0">
                <a:solidFill>
                  <a:srgbClr val="0E177B"/>
                </a:solidFill>
                <a:latin typeface="Arial" panose="020B0604020202020204" pitchFamily="34" charset="0"/>
                <a:cs typeface="Arial" panose="020B0604020202020204" pitchFamily="34" charset="0"/>
              </a:rPr>
              <a:t> </a:t>
            </a:r>
            <a:r>
              <a:rPr lang="de-DE" sz="1600" dirty="0" err="1">
                <a:solidFill>
                  <a:srgbClr val="0E177B"/>
                </a:solidFill>
                <a:latin typeface="Arial" panose="020B0604020202020204" pitchFamily="34" charset="0"/>
                <a:cs typeface="Arial" panose="020B0604020202020204" pitchFamily="34" charset="0"/>
              </a:rPr>
              <a:t>požadavků</a:t>
            </a:r>
            <a:r>
              <a:rPr lang="de-DE" sz="1600" dirty="0">
                <a:solidFill>
                  <a:srgbClr val="0E177B"/>
                </a:solidFill>
                <a:latin typeface="Arial" panose="020B0604020202020204" pitchFamily="34" charset="0"/>
                <a:cs typeface="Arial" panose="020B0604020202020204" pitchFamily="34" charset="0"/>
              </a:rPr>
              <a:t> na </a:t>
            </a:r>
            <a:r>
              <a:rPr lang="de-DE" sz="1600" dirty="0" err="1">
                <a:solidFill>
                  <a:srgbClr val="0E177B"/>
                </a:solidFill>
                <a:latin typeface="Arial" panose="020B0604020202020204" pitchFamily="34" charset="0"/>
                <a:cs typeface="Arial" panose="020B0604020202020204" pitchFamily="34" charset="0"/>
              </a:rPr>
              <a:t>výrobky</a:t>
            </a:r>
            <a:r>
              <a:rPr lang="de-DE" sz="1600" dirty="0">
                <a:solidFill>
                  <a:srgbClr val="0E177B"/>
                </a:solidFill>
                <a:latin typeface="Arial" panose="020B0604020202020204" pitchFamily="34" charset="0"/>
                <a:cs typeface="Arial" panose="020B0604020202020204" pitchFamily="34" charset="0"/>
              </a:rPr>
              <a:t>, </a:t>
            </a:r>
            <a:r>
              <a:rPr lang="de-DE" sz="1600" dirty="0" err="1">
                <a:solidFill>
                  <a:srgbClr val="0E177B"/>
                </a:solidFill>
                <a:latin typeface="Arial" panose="020B0604020202020204" pitchFamily="34" charset="0"/>
                <a:cs typeface="Arial" panose="020B0604020202020204" pitchFamily="34" charset="0"/>
              </a:rPr>
              <a:t>které</a:t>
            </a:r>
            <a:r>
              <a:rPr lang="de-DE" sz="1600" dirty="0">
                <a:solidFill>
                  <a:srgbClr val="0E177B"/>
                </a:solidFill>
                <a:latin typeface="Arial" panose="020B0604020202020204" pitchFamily="34" charset="0"/>
                <a:cs typeface="Arial" panose="020B0604020202020204" pitchFamily="34" charset="0"/>
              </a:rPr>
              <a:t> </a:t>
            </a:r>
            <a:r>
              <a:rPr lang="de-DE" sz="1600" dirty="0" err="1">
                <a:solidFill>
                  <a:srgbClr val="0E177B"/>
                </a:solidFill>
                <a:latin typeface="Arial" panose="020B0604020202020204" pitchFamily="34" charset="0"/>
                <a:cs typeface="Arial" panose="020B0604020202020204" pitchFamily="34" charset="0"/>
              </a:rPr>
              <a:t>by</a:t>
            </a:r>
            <a:r>
              <a:rPr lang="de-DE" sz="1600" dirty="0">
                <a:solidFill>
                  <a:srgbClr val="0E177B"/>
                </a:solidFill>
                <a:latin typeface="Arial" panose="020B0604020202020204" pitchFamily="34" charset="0"/>
                <a:cs typeface="Arial" panose="020B0604020202020204" pitchFamily="34" charset="0"/>
              </a:rPr>
              <a:t> </a:t>
            </a:r>
            <a:r>
              <a:rPr lang="de-DE" sz="1600" dirty="0" err="1">
                <a:solidFill>
                  <a:srgbClr val="0E177B"/>
                </a:solidFill>
                <a:latin typeface="Arial" panose="020B0604020202020204" pitchFamily="34" charset="0"/>
                <a:cs typeface="Arial" panose="020B0604020202020204" pitchFamily="34" charset="0"/>
              </a:rPr>
              <a:t>mohly</a:t>
            </a:r>
            <a:r>
              <a:rPr lang="de-DE" sz="1600" dirty="0">
                <a:solidFill>
                  <a:srgbClr val="0E177B"/>
                </a:solidFill>
                <a:latin typeface="Arial" panose="020B0604020202020204" pitchFamily="34" charset="0"/>
                <a:cs typeface="Arial" panose="020B0604020202020204" pitchFamily="34" charset="0"/>
              </a:rPr>
              <a:t> </a:t>
            </a:r>
            <a:r>
              <a:rPr lang="de-DE" sz="1600" dirty="0" err="1">
                <a:solidFill>
                  <a:srgbClr val="0E177B"/>
                </a:solidFill>
                <a:latin typeface="Arial" panose="020B0604020202020204" pitchFamily="34" charset="0"/>
                <a:cs typeface="Arial" panose="020B0604020202020204" pitchFamily="34" charset="0"/>
              </a:rPr>
              <a:t>ve</a:t>
            </a:r>
            <a:r>
              <a:rPr lang="de-DE" sz="1600" dirty="0">
                <a:solidFill>
                  <a:srgbClr val="0E177B"/>
                </a:solidFill>
                <a:latin typeface="Arial" panose="020B0604020202020204" pitchFamily="34" charset="0"/>
                <a:cs typeface="Arial" panose="020B0604020202020204" pitchFamily="34" charset="0"/>
              </a:rPr>
              <a:t> </a:t>
            </a:r>
            <a:r>
              <a:rPr lang="de-DE" sz="1600" dirty="0" err="1">
                <a:solidFill>
                  <a:srgbClr val="0E177B"/>
                </a:solidFill>
                <a:latin typeface="Arial" panose="020B0604020202020204" pitchFamily="34" charset="0"/>
                <a:cs typeface="Arial" panose="020B0604020202020204" pitchFamily="34" charset="0"/>
              </a:rPr>
              <a:t>zvýšené</a:t>
            </a:r>
            <a:r>
              <a:rPr lang="de-DE" sz="1600" dirty="0">
                <a:solidFill>
                  <a:srgbClr val="0E177B"/>
                </a:solidFill>
                <a:latin typeface="Arial" panose="020B0604020202020204" pitchFamily="34" charset="0"/>
                <a:cs typeface="Arial" panose="020B0604020202020204" pitchFamily="34" charset="0"/>
              </a:rPr>
              <a:t> </a:t>
            </a:r>
            <a:r>
              <a:rPr lang="de-DE" sz="1600" dirty="0" err="1">
                <a:solidFill>
                  <a:srgbClr val="0E177B"/>
                </a:solidFill>
                <a:latin typeface="Arial" panose="020B0604020202020204" pitchFamily="34" charset="0"/>
                <a:cs typeface="Arial" panose="020B0604020202020204" pitchFamily="34" charset="0"/>
              </a:rPr>
              <a:t>míře</a:t>
            </a:r>
            <a:r>
              <a:rPr lang="de-DE" sz="1600" dirty="0">
                <a:solidFill>
                  <a:srgbClr val="0E177B"/>
                </a:solidFill>
                <a:latin typeface="Arial" panose="020B0604020202020204" pitchFamily="34" charset="0"/>
                <a:cs typeface="Arial" panose="020B0604020202020204" pitchFamily="34" charset="0"/>
              </a:rPr>
              <a:t> </a:t>
            </a:r>
            <a:r>
              <a:rPr lang="de-DE" sz="1600" dirty="0" err="1">
                <a:solidFill>
                  <a:srgbClr val="0E177B"/>
                </a:solidFill>
                <a:latin typeface="Arial" panose="020B0604020202020204" pitchFamily="34" charset="0"/>
                <a:cs typeface="Arial" panose="020B0604020202020204" pitchFamily="34" charset="0"/>
              </a:rPr>
              <a:t>ohrozit</a:t>
            </a:r>
            <a:r>
              <a:rPr lang="de-DE" sz="1600" dirty="0">
                <a:solidFill>
                  <a:srgbClr val="0E177B"/>
                </a:solidFill>
                <a:latin typeface="Arial" panose="020B0604020202020204" pitchFamily="34" charset="0"/>
                <a:cs typeface="Arial" panose="020B0604020202020204" pitchFamily="34" charset="0"/>
              </a:rPr>
              <a:t> </a:t>
            </a:r>
            <a:r>
              <a:rPr lang="de-DE" sz="1600" dirty="0" err="1">
                <a:solidFill>
                  <a:srgbClr val="0E177B"/>
                </a:solidFill>
                <a:latin typeface="Arial" panose="020B0604020202020204" pitchFamily="34" charset="0"/>
                <a:cs typeface="Arial" panose="020B0604020202020204" pitchFamily="34" charset="0"/>
              </a:rPr>
              <a:t>zdraví</a:t>
            </a:r>
            <a:r>
              <a:rPr lang="de-DE" sz="1600" dirty="0">
                <a:solidFill>
                  <a:srgbClr val="0E177B"/>
                </a:solidFill>
                <a:latin typeface="Arial" panose="020B0604020202020204" pitchFamily="34" charset="0"/>
                <a:cs typeface="Arial" panose="020B0604020202020204" pitchFamily="34" charset="0"/>
              </a:rPr>
              <a:t> </a:t>
            </a:r>
            <a:r>
              <a:rPr lang="de-DE" sz="1600" dirty="0" err="1">
                <a:solidFill>
                  <a:srgbClr val="0E177B"/>
                </a:solidFill>
                <a:latin typeface="Arial" panose="020B0604020202020204" pitchFamily="34" charset="0"/>
                <a:cs typeface="Arial" panose="020B0604020202020204" pitchFamily="34" charset="0"/>
              </a:rPr>
              <a:t>nebo</a:t>
            </a:r>
            <a:r>
              <a:rPr lang="de-DE" sz="1600" dirty="0">
                <a:solidFill>
                  <a:srgbClr val="0E177B"/>
                </a:solidFill>
                <a:latin typeface="Arial" panose="020B0604020202020204" pitchFamily="34" charset="0"/>
                <a:cs typeface="Arial" panose="020B0604020202020204" pitchFamily="34" charset="0"/>
              </a:rPr>
              <a:t> </a:t>
            </a:r>
            <a:r>
              <a:rPr lang="de-DE" sz="1600" dirty="0" err="1">
                <a:solidFill>
                  <a:srgbClr val="0E177B"/>
                </a:solidFill>
                <a:latin typeface="Arial" panose="020B0604020202020204" pitchFamily="34" charset="0"/>
                <a:cs typeface="Arial" panose="020B0604020202020204" pitchFamily="34" charset="0"/>
              </a:rPr>
              <a:t>bezpečnost</a:t>
            </a:r>
            <a:r>
              <a:rPr lang="de-DE" sz="1600" dirty="0">
                <a:solidFill>
                  <a:srgbClr val="0E177B"/>
                </a:solidFill>
                <a:latin typeface="Arial" panose="020B0604020202020204" pitchFamily="34" charset="0"/>
                <a:cs typeface="Arial" panose="020B0604020202020204" pitchFamily="34" charset="0"/>
              </a:rPr>
              <a:t> </a:t>
            </a:r>
            <a:r>
              <a:rPr lang="de-DE" sz="1600" dirty="0" err="1">
                <a:solidFill>
                  <a:srgbClr val="0E177B"/>
                </a:solidFill>
                <a:latin typeface="Arial" panose="020B0604020202020204" pitchFamily="34" charset="0"/>
                <a:cs typeface="Arial" panose="020B0604020202020204" pitchFamily="34" charset="0"/>
              </a:rPr>
              <a:t>osob</a:t>
            </a:r>
            <a:r>
              <a:rPr lang="de-DE" sz="1600" dirty="0">
                <a:solidFill>
                  <a:srgbClr val="0E177B"/>
                </a:solidFill>
                <a:latin typeface="Arial" panose="020B0604020202020204" pitchFamily="34" charset="0"/>
                <a:cs typeface="Arial" panose="020B0604020202020204" pitchFamily="34" charset="0"/>
              </a:rPr>
              <a:t>, </a:t>
            </a:r>
            <a:r>
              <a:rPr lang="de-DE" sz="1600" dirty="0" err="1">
                <a:solidFill>
                  <a:srgbClr val="0E177B"/>
                </a:solidFill>
                <a:latin typeface="Arial" panose="020B0604020202020204" pitchFamily="34" charset="0"/>
                <a:cs typeface="Arial" panose="020B0604020202020204" pitchFamily="34" charset="0"/>
              </a:rPr>
              <a:t>majetek</a:t>
            </a:r>
            <a:r>
              <a:rPr lang="de-DE" sz="1600" dirty="0">
                <a:solidFill>
                  <a:srgbClr val="0E177B"/>
                </a:solidFill>
                <a:latin typeface="Arial" panose="020B0604020202020204" pitchFamily="34" charset="0"/>
                <a:cs typeface="Arial" panose="020B0604020202020204" pitchFamily="34" charset="0"/>
              </a:rPr>
              <a:t> </a:t>
            </a:r>
            <a:r>
              <a:rPr lang="de-DE" sz="1600" dirty="0" err="1">
                <a:solidFill>
                  <a:srgbClr val="0E177B"/>
                </a:solidFill>
                <a:latin typeface="Arial" panose="020B0604020202020204" pitchFamily="34" charset="0"/>
                <a:cs typeface="Arial" panose="020B0604020202020204" pitchFamily="34" charset="0"/>
              </a:rPr>
              <a:t>nebo</a:t>
            </a:r>
            <a:r>
              <a:rPr lang="de-DE" sz="1600" dirty="0">
                <a:solidFill>
                  <a:srgbClr val="0E177B"/>
                </a:solidFill>
                <a:latin typeface="Arial" panose="020B0604020202020204" pitchFamily="34" charset="0"/>
                <a:cs typeface="Arial" panose="020B0604020202020204" pitchFamily="34" charset="0"/>
              </a:rPr>
              <a:t> </a:t>
            </a:r>
            <a:r>
              <a:rPr lang="de-DE" sz="1600" dirty="0" err="1">
                <a:solidFill>
                  <a:srgbClr val="0E177B"/>
                </a:solidFill>
                <a:latin typeface="Arial" panose="020B0604020202020204" pitchFamily="34" charset="0"/>
                <a:cs typeface="Arial" panose="020B0604020202020204" pitchFamily="34" charset="0"/>
              </a:rPr>
              <a:t>životní</a:t>
            </a:r>
            <a:r>
              <a:rPr lang="de-DE" sz="1600" dirty="0">
                <a:solidFill>
                  <a:srgbClr val="0E177B"/>
                </a:solidFill>
                <a:latin typeface="Arial" panose="020B0604020202020204" pitchFamily="34" charset="0"/>
                <a:cs typeface="Arial" panose="020B0604020202020204" pitchFamily="34" charset="0"/>
              </a:rPr>
              <a:t> </a:t>
            </a:r>
            <a:r>
              <a:rPr lang="de-DE" sz="1600" dirty="0" err="1">
                <a:solidFill>
                  <a:srgbClr val="0E177B"/>
                </a:solidFill>
                <a:latin typeface="Arial" panose="020B0604020202020204" pitchFamily="34" charset="0"/>
                <a:cs typeface="Arial" panose="020B0604020202020204" pitchFamily="34" charset="0"/>
              </a:rPr>
              <a:t>prostředí</a:t>
            </a:r>
            <a:r>
              <a:rPr lang="de-DE" sz="1600" dirty="0">
                <a:solidFill>
                  <a:srgbClr val="0E177B"/>
                </a:solidFill>
                <a:latin typeface="Arial" panose="020B0604020202020204" pitchFamily="34" charset="0"/>
                <a:cs typeface="Arial" panose="020B0604020202020204" pitchFamily="34" charset="0"/>
              </a:rPr>
              <a:t>, </a:t>
            </a:r>
            <a:r>
              <a:rPr lang="de-DE" sz="1600" dirty="0" err="1">
                <a:solidFill>
                  <a:srgbClr val="0E177B"/>
                </a:solidFill>
                <a:latin typeface="Arial" panose="020B0604020202020204" pitchFamily="34" charset="0"/>
                <a:cs typeface="Arial" panose="020B0604020202020204" pitchFamily="34" charset="0"/>
              </a:rPr>
              <a:t>popřípadě</a:t>
            </a:r>
            <a:r>
              <a:rPr lang="de-DE" sz="1600" dirty="0">
                <a:solidFill>
                  <a:srgbClr val="0E177B"/>
                </a:solidFill>
                <a:latin typeface="Arial" panose="020B0604020202020204" pitchFamily="34" charset="0"/>
                <a:cs typeface="Arial" panose="020B0604020202020204" pitchFamily="34" charset="0"/>
              </a:rPr>
              <a:t> </a:t>
            </a:r>
            <a:r>
              <a:rPr lang="de-DE" sz="1600" dirty="0" err="1">
                <a:solidFill>
                  <a:srgbClr val="0E177B"/>
                </a:solidFill>
                <a:latin typeface="Arial" panose="020B0604020202020204" pitchFamily="34" charset="0"/>
                <a:cs typeface="Arial" panose="020B0604020202020204" pitchFamily="34" charset="0"/>
              </a:rPr>
              <a:t>jiný</a:t>
            </a:r>
            <a:r>
              <a:rPr lang="de-DE" sz="1600" dirty="0">
                <a:solidFill>
                  <a:srgbClr val="0E177B"/>
                </a:solidFill>
                <a:latin typeface="Arial" panose="020B0604020202020204" pitchFamily="34" charset="0"/>
                <a:cs typeface="Arial" panose="020B0604020202020204" pitchFamily="34" charset="0"/>
              </a:rPr>
              <a:t> </a:t>
            </a:r>
            <a:r>
              <a:rPr lang="de-DE" sz="1600" dirty="0" err="1">
                <a:solidFill>
                  <a:srgbClr val="0E177B"/>
                </a:solidFill>
                <a:latin typeface="Arial" panose="020B0604020202020204" pitchFamily="34" charset="0"/>
                <a:cs typeface="Arial" panose="020B0604020202020204" pitchFamily="34" charset="0"/>
              </a:rPr>
              <a:t>veřejný</a:t>
            </a:r>
            <a:r>
              <a:rPr lang="de-DE" sz="1600" dirty="0">
                <a:solidFill>
                  <a:srgbClr val="0E177B"/>
                </a:solidFill>
                <a:latin typeface="Arial" panose="020B0604020202020204" pitchFamily="34" charset="0"/>
                <a:cs typeface="Arial" panose="020B0604020202020204" pitchFamily="34" charset="0"/>
              </a:rPr>
              <a:t> </a:t>
            </a:r>
            <a:r>
              <a:rPr lang="de-DE" sz="1600" dirty="0" err="1">
                <a:solidFill>
                  <a:srgbClr val="0E177B"/>
                </a:solidFill>
                <a:latin typeface="Arial" panose="020B0604020202020204" pitchFamily="34" charset="0"/>
                <a:cs typeface="Arial" panose="020B0604020202020204" pitchFamily="34" charset="0"/>
              </a:rPr>
              <a:t>zájem</a:t>
            </a:r>
            <a:r>
              <a:rPr lang="de-DE" sz="1600" dirty="0">
                <a:solidFill>
                  <a:srgbClr val="0E177B"/>
                </a:solidFill>
                <a:latin typeface="Arial" panose="020B0604020202020204" pitchFamily="34" charset="0"/>
                <a:cs typeface="Arial" panose="020B0604020202020204" pitchFamily="34" charset="0"/>
              </a:rPr>
              <a:t>, (</a:t>
            </a:r>
            <a:r>
              <a:rPr lang="de-DE" sz="1600" dirty="0" err="1">
                <a:solidFill>
                  <a:srgbClr val="0E177B"/>
                </a:solidFill>
                <a:latin typeface="Arial" panose="020B0604020202020204" pitchFamily="34" charset="0"/>
                <a:cs typeface="Arial" panose="020B0604020202020204" pitchFamily="34" charset="0"/>
              </a:rPr>
              <a:t>dále</a:t>
            </a:r>
            <a:r>
              <a:rPr lang="de-DE" sz="1600" dirty="0">
                <a:solidFill>
                  <a:srgbClr val="0E177B"/>
                </a:solidFill>
                <a:latin typeface="Arial" panose="020B0604020202020204" pitchFamily="34" charset="0"/>
                <a:cs typeface="Arial" panose="020B0604020202020204" pitchFamily="34" charset="0"/>
              </a:rPr>
              <a:t> </a:t>
            </a:r>
            <a:r>
              <a:rPr lang="de-DE" sz="1600" dirty="0" err="1">
                <a:solidFill>
                  <a:srgbClr val="0E177B"/>
                </a:solidFill>
                <a:latin typeface="Arial" panose="020B0604020202020204" pitchFamily="34" charset="0"/>
                <a:cs typeface="Arial" panose="020B0604020202020204" pitchFamily="34" charset="0"/>
              </a:rPr>
              <a:t>jen</a:t>
            </a:r>
            <a:r>
              <a:rPr lang="de-DE" sz="1600" dirty="0">
                <a:solidFill>
                  <a:srgbClr val="0E177B"/>
                </a:solidFill>
                <a:latin typeface="Arial" panose="020B0604020202020204" pitchFamily="34" charset="0"/>
                <a:cs typeface="Arial" panose="020B0604020202020204" pitchFamily="34" charset="0"/>
              </a:rPr>
              <a:t> "</a:t>
            </a:r>
            <a:r>
              <a:rPr lang="de-DE" sz="1600" dirty="0" err="1">
                <a:solidFill>
                  <a:srgbClr val="0E177B"/>
                </a:solidFill>
                <a:latin typeface="Arial" panose="020B0604020202020204" pitchFamily="34" charset="0"/>
                <a:cs typeface="Arial" panose="020B0604020202020204" pitchFamily="34" charset="0"/>
              </a:rPr>
              <a:t>oprávněný</a:t>
            </a:r>
            <a:r>
              <a:rPr lang="de-DE" sz="1600" dirty="0">
                <a:solidFill>
                  <a:srgbClr val="0E177B"/>
                </a:solidFill>
                <a:latin typeface="Arial" panose="020B0604020202020204" pitchFamily="34" charset="0"/>
                <a:cs typeface="Arial" panose="020B0604020202020204" pitchFamily="34" charset="0"/>
              </a:rPr>
              <a:t> </a:t>
            </a:r>
            <a:r>
              <a:rPr lang="de-DE" sz="1600" dirty="0" err="1">
                <a:solidFill>
                  <a:srgbClr val="0E177B"/>
                </a:solidFill>
                <a:latin typeface="Arial" panose="020B0604020202020204" pitchFamily="34" charset="0"/>
                <a:cs typeface="Arial" panose="020B0604020202020204" pitchFamily="34" charset="0"/>
              </a:rPr>
              <a:t>zájem</a:t>
            </a:r>
            <a:r>
              <a:rPr lang="de-DE" sz="1600" dirty="0">
                <a:solidFill>
                  <a:srgbClr val="0E177B"/>
                </a:solidFill>
                <a:latin typeface="Arial" panose="020B0604020202020204" pitchFamily="34" charset="0"/>
                <a:cs typeface="Arial" panose="020B0604020202020204" pitchFamily="34" charset="0"/>
              </a:rPr>
              <a:t>")</a:t>
            </a:r>
          </a:p>
          <a:p>
            <a:pPr marL="0" indent="0" algn="just">
              <a:buNone/>
            </a:pPr>
            <a:r>
              <a:rPr lang="cs-CZ" altLang="de-DE" sz="1600" dirty="0">
                <a:solidFill>
                  <a:srgbClr val="0E177B"/>
                </a:solidFill>
                <a:latin typeface="Arial" panose="020B0604020202020204" pitchFamily="34" charset="0"/>
                <a:cs typeface="Arial" panose="020B0604020202020204" pitchFamily="34" charset="0"/>
              </a:rPr>
              <a:t>§ 4a. Česká státní norma se stává harmonizovanou, přejímá-li plně požadavky stanovené evropskou normou nebo harmonizačním dokumentem. </a:t>
            </a:r>
          </a:p>
          <a:p>
            <a:pPr marL="0" indent="0" algn="just">
              <a:buNone/>
            </a:pPr>
            <a:r>
              <a:rPr lang="cs-CZ" altLang="de-DE" sz="1600" dirty="0">
                <a:solidFill>
                  <a:srgbClr val="0E177B"/>
                </a:solidFill>
                <a:latin typeface="Arial" panose="020B0604020202020204" pitchFamily="34" charset="0"/>
                <a:cs typeface="Arial" panose="020B0604020202020204" pitchFamily="34" charset="0"/>
              </a:rPr>
              <a:t>Příslušné normy ke sterilizaci  vydané ve Věstníku v roce 2012 jsou stále přílohou k </a:t>
            </a:r>
            <a:r>
              <a:rPr lang="cs-CZ" altLang="de-DE" sz="1600" dirty="0" err="1">
                <a:solidFill>
                  <a:srgbClr val="0E177B"/>
                </a:solidFill>
                <a:latin typeface="Arial" panose="020B0604020202020204" pitchFamily="34" charset="0"/>
                <a:cs typeface="Arial" panose="020B0604020202020204" pitchFamily="34" charset="0"/>
              </a:rPr>
              <a:t>vyhl</a:t>
            </a:r>
            <a:r>
              <a:rPr lang="cs-CZ" altLang="de-DE" sz="1600" dirty="0">
                <a:solidFill>
                  <a:srgbClr val="0E177B"/>
                </a:solidFill>
                <a:latin typeface="Arial" panose="020B0604020202020204" pitchFamily="34" charset="0"/>
                <a:cs typeface="Arial" panose="020B0604020202020204" pitchFamily="34" charset="0"/>
              </a:rPr>
              <a:t>. č. 306/2012 Sb. Největší podíl </a:t>
            </a:r>
            <a:r>
              <a:rPr lang="en-US" altLang="de-DE" sz="1600" dirty="0">
                <a:solidFill>
                  <a:srgbClr val="0E177B"/>
                </a:solidFill>
                <a:latin typeface="Arial" panose="020B0604020202020204" pitchFamily="34" charset="0"/>
                <a:cs typeface="Arial" panose="020B0604020202020204" pitchFamily="34" charset="0"/>
              </a:rPr>
              <a:t>ČSN EN</a:t>
            </a:r>
            <a:r>
              <a:rPr lang="cs-CZ" altLang="de-DE" sz="1600" dirty="0">
                <a:solidFill>
                  <a:srgbClr val="0E177B"/>
                </a:solidFill>
                <a:latin typeface="Arial" panose="020B0604020202020204" pitchFamily="34" charset="0"/>
                <a:cs typeface="Arial" panose="020B0604020202020204" pitchFamily="34" charset="0"/>
              </a:rPr>
              <a:t> /</a:t>
            </a:r>
            <a:r>
              <a:rPr lang="en-US" altLang="de-DE" sz="1600" dirty="0">
                <a:solidFill>
                  <a:srgbClr val="0E177B"/>
                </a:solidFill>
                <a:latin typeface="Arial" panose="020B0604020202020204" pitchFamily="34" charset="0"/>
                <a:cs typeface="Arial" panose="020B0604020202020204" pitchFamily="34" charset="0"/>
              </a:rPr>
              <a:t> ISO</a:t>
            </a:r>
            <a:r>
              <a:rPr lang="cs-CZ" altLang="de-DE" sz="1600" dirty="0">
                <a:solidFill>
                  <a:srgbClr val="0E177B"/>
                </a:solidFill>
                <a:latin typeface="Arial" panose="020B0604020202020204" pitchFamily="34" charset="0"/>
                <a:cs typeface="Arial" panose="020B0604020202020204" pitchFamily="34" charset="0"/>
              </a:rPr>
              <a:t> ve vyhlášce, které </a:t>
            </a:r>
            <a:r>
              <a:rPr lang="en-US" altLang="de-DE" sz="1600" dirty="0">
                <a:solidFill>
                  <a:srgbClr val="0E177B"/>
                </a:solidFill>
                <a:latin typeface="Arial" panose="020B0604020202020204" pitchFamily="34" charset="0"/>
                <a:cs typeface="Arial" panose="020B0604020202020204" pitchFamily="34" charset="0"/>
              </a:rPr>
              <a:t> </a:t>
            </a:r>
            <a:r>
              <a:rPr lang="en-US" altLang="de-DE" sz="1600" dirty="0" err="1">
                <a:solidFill>
                  <a:srgbClr val="0E177B"/>
                </a:solidFill>
                <a:latin typeface="Arial" panose="020B0604020202020204" pitchFamily="34" charset="0"/>
                <a:cs typeface="Arial" panose="020B0604020202020204" pitchFamily="34" charset="0"/>
              </a:rPr>
              <a:t>specifikují</a:t>
            </a:r>
            <a:r>
              <a:rPr lang="en-US" altLang="de-DE" sz="1600" dirty="0">
                <a:solidFill>
                  <a:srgbClr val="0E177B"/>
                </a:solidFill>
                <a:latin typeface="Arial" panose="020B0604020202020204" pitchFamily="34" charset="0"/>
                <a:cs typeface="Arial" panose="020B0604020202020204" pitchFamily="34" charset="0"/>
              </a:rPr>
              <a:t> a </a:t>
            </a:r>
            <a:r>
              <a:rPr lang="en-US" altLang="de-DE" sz="1600" dirty="0" err="1">
                <a:solidFill>
                  <a:srgbClr val="0E177B"/>
                </a:solidFill>
                <a:latin typeface="Arial" panose="020B0604020202020204" pitchFamily="34" charset="0"/>
                <a:cs typeface="Arial" panose="020B0604020202020204" pitchFamily="34" charset="0"/>
              </a:rPr>
              <a:t>doporučují</a:t>
            </a:r>
            <a:r>
              <a:rPr lang="en-US" altLang="de-DE" sz="1600" dirty="0">
                <a:solidFill>
                  <a:srgbClr val="0E177B"/>
                </a:solidFill>
                <a:latin typeface="Arial" panose="020B0604020202020204" pitchFamily="34" charset="0"/>
                <a:cs typeface="Arial" panose="020B0604020202020204" pitchFamily="34" charset="0"/>
              </a:rPr>
              <a:t> </a:t>
            </a:r>
            <a:r>
              <a:rPr lang="en-US" altLang="de-DE" sz="1600" dirty="0" err="1">
                <a:solidFill>
                  <a:srgbClr val="0E177B"/>
                </a:solidFill>
                <a:latin typeface="Arial" panose="020B0604020202020204" pitchFamily="34" charset="0"/>
                <a:cs typeface="Arial" panose="020B0604020202020204" pitchFamily="34" charset="0"/>
              </a:rPr>
              <a:t>opatření</a:t>
            </a:r>
            <a:r>
              <a:rPr lang="cs-CZ" altLang="de-DE" sz="1600" dirty="0">
                <a:solidFill>
                  <a:srgbClr val="0E177B"/>
                </a:solidFill>
                <a:latin typeface="Arial" panose="020B0604020202020204" pitchFamily="34" charset="0"/>
                <a:cs typeface="Arial" panose="020B0604020202020204" pitchFamily="34" charset="0"/>
              </a:rPr>
              <a:t> na všech úrovních, systémovým způsobem,  se týká</a:t>
            </a:r>
            <a:r>
              <a:rPr lang="en-US" altLang="de-DE" sz="1600" dirty="0">
                <a:solidFill>
                  <a:srgbClr val="0E177B"/>
                </a:solidFill>
                <a:latin typeface="Arial" panose="020B0604020202020204" pitchFamily="34" charset="0"/>
                <a:cs typeface="Arial" panose="020B0604020202020204" pitchFamily="34" charset="0"/>
              </a:rPr>
              <a:t> </a:t>
            </a:r>
            <a:r>
              <a:rPr lang="en-US" altLang="de-DE" sz="1600" dirty="0" err="1">
                <a:solidFill>
                  <a:srgbClr val="0E177B"/>
                </a:solidFill>
                <a:latin typeface="Arial" panose="020B0604020202020204" pitchFamily="34" charset="0"/>
                <a:cs typeface="Arial" panose="020B0604020202020204" pitchFamily="34" charset="0"/>
              </a:rPr>
              <a:t>dezinfekce</a:t>
            </a:r>
            <a:r>
              <a:rPr lang="cs-CZ" altLang="de-DE" sz="1600" dirty="0">
                <a:solidFill>
                  <a:srgbClr val="0E177B"/>
                </a:solidFill>
                <a:latin typeface="Arial" panose="020B0604020202020204" pitchFamily="34" charset="0"/>
                <a:cs typeface="Arial" panose="020B0604020202020204" pitchFamily="34" charset="0"/>
              </a:rPr>
              <a:t> a </a:t>
            </a:r>
            <a:r>
              <a:rPr lang="en-US" altLang="de-DE" sz="1600" dirty="0">
                <a:solidFill>
                  <a:srgbClr val="0E177B"/>
                </a:solidFill>
                <a:latin typeface="Arial" panose="020B0604020202020204" pitchFamily="34" charset="0"/>
                <a:cs typeface="Arial" panose="020B0604020202020204" pitchFamily="34" charset="0"/>
              </a:rPr>
              <a:t> </a:t>
            </a:r>
            <a:r>
              <a:rPr lang="en-US" altLang="de-DE" sz="1600" dirty="0" err="1">
                <a:solidFill>
                  <a:srgbClr val="0E177B"/>
                </a:solidFill>
                <a:latin typeface="Arial" panose="020B0604020202020204" pitchFamily="34" charset="0"/>
                <a:cs typeface="Arial" panose="020B0604020202020204" pitchFamily="34" charset="0"/>
              </a:rPr>
              <a:t>sterilizace</a:t>
            </a:r>
            <a:r>
              <a:rPr lang="cs-CZ" altLang="de-DE" sz="1600" dirty="0">
                <a:solidFill>
                  <a:srgbClr val="0E177B"/>
                </a:solidFill>
                <a:latin typeface="Arial" panose="020B0604020202020204" pitchFamily="34" charset="0"/>
                <a:cs typeface="Arial" panose="020B0604020202020204" pitchFamily="34" charset="0"/>
              </a:rPr>
              <a:t>. Odkaz na normu:   „Tyto požadavky se považují za splněné, pokud je postupováno alespoň podle určených norem.“ </a:t>
            </a:r>
          </a:p>
          <a:p>
            <a:pPr marL="0" indent="0" algn="just" fontAlgn="base">
              <a:buNone/>
            </a:pPr>
            <a:r>
              <a:rPr lang="de-DE" sz="1600" dirty="0">
                <a:solidFill>
                  <a:srgbClr val="0E177B"/>
                </a:solidFill>
                <a:latin typeface="Arial" panose="020B0604020202020204" pitchFamily="34" charset="0"/>
                <a:cs typeface="Arial" panose="020B0604020202020204" pitchFamily="34" charset="0"/>
              </a:rPr>
              <a:t>V </a:t>
            </a:r>
            <a:r>
              <a:rPr lang="de-DE" sz="1600" dirty="0" err="1">
                <a:solidFill>
                  <a:srgbClr val="0E177B"/>
                </a:solidFill>
                <a:latin typeface="Arial" panose="020B0604020202020204" pitchFamily="34" charset="0"/>
                <a:cs typeface="Arial" panose="020B0604020202020204" pitchFamily="34" charset="0"/>
              </a:rPr>
              <a:t>právních</a:t>
            </a:r>
            <a:r>
              <a:rPr lang="de-DE" sz="1600" dirty="0">
                <a:solidFill>
                  <a:srgbClr val="0E177B"/>
                </a:solidFill>
                <a:latin typeface="Arial" panose="020B0604020202020204" pitchFamily="34" charset="0"/>
                <a:cs typeface="Arial" panose="020B0604020202020204" pitchFamily="34" charset="0"/>
              </a:rPr>
              <a:t> </a:t>
            </a:r>
            <a:r>
              <a:rPr lang="de-DE" sz="1600" dirty="0" err="1">
                <a:solidFill>
                  <a:srgbClr val="0E177B"/>
                </a:solidFill>
                <a:latin typeface="Arial" panose="020B0604020202020204" pitchFamily="34" charset="0"/>
                <a:cs typeface="Arial" panose="020B0604020202020204" pitchFamily="34" charset="0"/>
              </a:rPr>
              <a:t>vztazích</a:t>
            </a:r>
            <a:r>
              <a:rPr lang="de-DE" sz="1600" dirty="0">
                <a:solidFill>
                  <a:srgbClr val="0E177B"/>
                </a:solidFill>
                <a:latin typeface="Arial" panose="020B0604020202020204" pitchFamily="34" charset="0"/>
                <a:cs typeface="Arial" panose="020B0604020202020204" pitchFamily="34" charset="0"/>
              </a:rPr>
              <a:t> </a:t>
            </a:r>
            <a:r>
              <a:rPr lang="de-DE" sz="1600" dirty="0" err="1">
                <a:solidFill>
                  <a:srgbClr val="0E177B"/>
                </a:solidFill>
                <a:latin typeface="Arial" panose="020B0604020202020204" pitchFamily="34" charset="0"/>
                <a:cs typeface="Arial" panose="020B0604020202020204" pitchFamily="34" charset="0"/>
              </a:rPr>
              <a:t>mají</a:t>
            </a:r>
            <a:r>
              <a:rPr lang="de-DE" sz="1600" dirty="0">
                <a:solidFill>
                  <a:srgbClr val="0E177B"/>
                </a:solidFill>
                <a:latin typeface="Arial" panose="020B0604020202020204" pitchFamily="34" charset="0"/>
                <a:cs typeface="Arial" panose="020B0604020202020204" pitchFamily="34" charset="0"/>
              </a:rPr>
              <a:t> </a:t>
            </a:r>
            <a:r>
              <a:rPr lang="de-DE" sz="1600" dirty="0" err="1">
                <a:solidFill>
                  <a:srgbClr val="0E177B"/>
                </a:solidFill>
                <a:latin typeface="Arial" panose="020B0604020202020204" pitchFamily="34" charset="0"/>
                <a:cs typeface="Arial" panose="020B0604020202020204" pitchFamily="34" charset="0"/>
              </a:rPr>
              <a:t>harmonizované</a:t>
            </a:r>
            <a:r>
              <a:rPr lang="de-DE" sz="1600" dirty="0">
                <a:solidFill>
                  <a:srgbClr val="0E177B"/>
                </a:solidFill>
                <a:latin typeface="Arial" panose="020B0604020202020204" pitchFamily="34" charset="0"/>
                <a:cs typeface="Arial" panose="020B0604020202020204" pitchFamily="34" charset="0"/>
              </a:rPr>
              <a:t> a </a:t>
            </a:r>
            <a:r>
              <a:rPr lang="de-DE" sz="1600" dirty="0" err="1">
                <a:solidFill>
                  <a:srgbClr val="0E177B"/>
                </a:solidFill>
                <a:latin typeface="Arial" panose="020B0604020202020204" pitchFamily="34" charset="0"/>
                <a:cs typeface="Arial" panose="020B0604020202020204" pitchFamily="34" charset="0"/>
              </a:rPr>
              <a:t>určené</a:t>
            </a:r>
            <a:r>
              <a:rPr lang="de-DE" sz="1600" dirty="0">
                <a:solidFill>
                  <a:srgbClr val="0E177B"/>
                </a:solidFill>
                <a:latin typeface="Arial" panose="020B0604020202020204" pitchFamily="34" charset="0"/>
                <a:cs typeface="Arial" panose="020B0604020202020204" pitchFamily="34" charset="0"/>
              </a:rPr>
              <a:t> </a:t>
            </a:r>
            <a:r>
              <a:rPr lang="de-DE" sz="1600" dirty="0" err="1">
                <a:solidFill>
                  <a:srgbClr val="0E177B"/>
                </a:solidFill>
                <a:latin typeface="Arial" panose="020B0604020202020204" pitchFamily="34" charset="0"/>
                <a:cs typeface="Arial" panose="020B0604020202020204" pitchFamily="34" charset="0"/>
              </a:rPr>
              <a:t>technické</a:t>
            </a:r>
            <a:r>
              <a:rPr lang="de-DE" sz="1600" dirty="0">
                <a:solidFill>
                  <a:srgbClr val="0E177B"/>
                </a:solidFill>
                <a:latin typeface="Arial" panose="020B0604020202020204" pitchFamily="34" charset="0"/>
                <a:cs typeface="Arial" panose="020B0604020202020204" pitchFamily="34" charset="0"/>
              </a:rPr>
              <a:t> </a:t>
            </a:r>
            <a:r>
              <a:rPr lang="de-DE" sz="1600" dirty="0" err="1">
                <a:solidFill>
                  <a:srgbClr val="0E177B"/>
                </a:solidFill>
                <a:latin typeface="Arial" panose="020B0604020202020204" pitchFamily="34" charset="0"/>
                <a:cs typeface="Arial" panose="020B0604020202020204" pitchFamily="34" charset="0"/>
              </a:rPr>
              <a:t>normy</a:t>
            </a:r>
            <a:r>
              <a:rPr lang="de-DE" sz="1600" dirty="0">
                <a:solidFill>
                  <a:srgbClr val="0E177B"/>
                </a:solidFill>
                <a:latin typeface="Arial" panose="020B0604020202020204" pitchFamily="34" charset="0"/>
                <a:cs typeface="Arial" panose="020B0604020202020204" pitchFamily="34" charset="0"/>
              </a:rPr>
              <a:t> </a:t>
            </a:r>
            <a:r>
              <a:rPr lang="de-DE" sz="1600" dirty="0" err="1">
                <a:solidFill>
                  <a:srgbClr val="0E177B"/>
                </a:solidFill>
                <a:latin typeface="Arial" panose="020B0604020202020204" pitchFamily="34" charset="0"/>
                <a:cs typeface="Arial" panose="020B0604020202020204" pitchFamily="34" charset="0"/>
              </a:rPr>
              <a:t>obdobný</a:t>
            </a:r>
            <a:r>
              <a:rPr lang="de-DE" sz="1600" dirty="0">
                <a:solidFill>
                  <a:srgbClr val="0E177B"/>
                </a:solidFill>
                <a:latin typeface="Arial" panose="020B0604020202020204" pitchFamily="34" charset="0"/>
                <a:cs typeface="Arial" panose="020B0604020202020204" pitchFamily="34" charset="0"/>
              </a:rPr>
              <a:t> </a:t>
            </a:r>
            <a:r>
              <a:rPr lang="de-DE" sz="1600" dirty="0" err="1">
                <a:solidFill>
                  <a:srgbClr val="0E177B"/>
                </a:solidFill>
                <a:latin typeface="Arial" panose="020B0604020202020204" pitchFamily="34" charset="0"/>
                <a:cs typeface="Arial" panose="020B0604020202020204" pitchFamily="34" charset="0"/>
              </a:rPr>
              <a:t>význam</a:t>
            </a:r>
            <a:r>
              <a:rPr lang="de-DE" sz="1600" dirty="0">
                <a:solidFill>
                  <a:srgbClr val="0E177B"/>
                </a:solidFill>
                <a:latin typeface="Arial" panose="020B0604020202020204" pitchFamily="34" charset="0"/>
                <a:cs typeface="Arial" panose="020B0604020202020204" pitchFamily="34" charset="0"/>
              </a:rPr>
              <a:t>. </a:t>
            </a:r>
            <a:r>
              <a:rPr lang="de-DE" sz="1600" dirty="0" err="1">
                <a:solidFill>
                  <a:srgbClr val="0E177B"/>
                </a:solidFill>
                <a:latin typeface="Arial" panose="020B0604020202020204" pitchFamily="34" charset="0"/>
                <a:cs typeface="Arial" panose="020B0604020202020204" pitchFamily="34" charset="0"/>
              </a:rPr>
              <a:t>Jejich</a:t>
            </a:r>
            <a:r>
              <a:rPr lang="de-DE" sz="1600" dirty="0">
                <a:solidFill>
                  <a:srgbClr val="0E177B"/>
                </a:solidFill>
                <a:latin typeface="Arial" panose="020B0604020202020204" pitchFamily="34" charset="0"/>
                <a:cs typeface="Arial" panose="020B0604020202020204" pitchFamily="34" charset="0"/>
              </a:rPr>
              <a:t> </a:t>
            </a:r>
            <a:r>
              <a:rPr lang="de-DE" sz="1600" dirty="0" err="1">
                <a:solidFill>
                  <a:srgbClr val="0E177B"/>
                </a:solidFill>
                <a:latin typeface="Arial" panose="020B0604020202020204" pitchFamily="34" charset="0"/>
                <a:cs typeface="Arial" panose="020B0604020202020204" pitchFamily="34" charset="0"/>
              </a:rPr>
              <a:t>splnění</a:t>
            </a:r>
            <a:r>
              <a:rPr lang="de-DE" sz="1600" dirty="0">
                <a:solidFill>
                  <a:srgbClr val="0E177B"/>
                </a:solidFill>
                <a:latin typeface="Arial" panose="020B0604020202020204" pitchFamily="34" charset="0"/>
                <a:cs typeface="Arial" panose="020B0604020202020204" pitchFamily="34" charset="0"/>
              </a:rPr>
              <a:t> se </a:t>
            </a:r>
            <a:r>
              <a:rPr lang="de-DE" sz="1600" dirty="0" err="1">
                <a:solidFill>
                  <a:srgbClr val="0E177B"/>
                </a:solidFill>
                <a:latin typeface="Arial" panose="020B0604020202020204" pitchFamily="34" charset="0"/>
                <a:cs typeface="Arial" panose="020B0604020202020204" pitchFamily="34" charset="0"/>
              </a:rPr>
              <a:t>považuje</a:t>
            </a:r>
            <a:r>
              <a:rPr lang="de-DE" sz="1600" dirty="0">
                <a:solidFill>
                  <a:srgbClr val="0E177B"/>
                </a:solidFill>
                <a:latin typeface="Arial" panose="020B0604020202020204" pitchFamily="34" charset="0"/>
                <a:cs typeface="Arial" panose="020B0604020202020204" pitchFamily="34" charset="0"/>
              </a:rPr>
              <a:t> v </a:t>
            </a:r>
            <a:r>
              <a:rPr lang="de-DE" sz="1600" dirty="0" err="1">
                <a:solidFill>
                  <a:srgbClr val="0E177B"/>
                </a:solidFill>
                <a:latin typeface="Arial" panose="020B0604020202020204" pitchFamily="34" charset="0"/>
                <a:cs typeface="Arial" panose="020B0604020202020204" pitchFamily="34" charset="0"/>
              </a:rPr>
              <a:t>rozsahu</a:t>
            </a:r>
            <a:r>
              <a:rPr lang="de-DE" sz="1600" dirty="0">
                <a:solidFill>
                  <a:srgbClr val="0E177B"/>
                </a:solidFill>
                <a:latin typeface="Arial" panose="020B0604020202020204" pitchFamily="34" charset="0"/>
                <a:cs typeface="Arial" panose="020B0604020202020204" pitchFamily="34" charset="0"/>
              </a:rPr>
              <a:t> a </a:t>
            </a:r>
            <a:r>
              <a:rPr lang="de-DE" sz="1600" dirty="0" err="1">
                <a:solidFill>
                  <a:srgbClr val="0E177B"/>
                </a:solidFill>
                <a:latin typeface="Arial" panose="020B0604020202020204" pitchFamily="34" charset="0"/>
                <a:cs typeface="Arial" panose="020B0604020202020204" pitchFamily="34" charset="0"/>
              </a:rPr>
              <a:t>za</a:t>
            </a:r>
            <a:r>
              <a:rPr lang="de-DE" sz="1600" dirty="0">
                <a:solidFill>
                  <a:srgbClr val="0E177B"/>
                </a:solidFill>
                <a:latin typeface="Arial" panose="020B0604020202020204" pitchFamily="34" charset="0"/>
                <a:cs typeface="Arial" panose="020B0604020202020204" pitchFamily="34" charset="0"/>
              </a:rPr>
              <a:t> </a:t>
            </a:r>
            <a:r>
              <a:rPr lang="de-DE" sz="1600" dirty="0" err="1">
                <a:solidFill>
                  <a:srgbClr val="0E177B"/>
                </a:solidFill>
                <a:latin typeface="Arial" panose="020B0604020202020204" pitchFamily="34" charset="0"/>
                <a:cs typeface="Arial" panose="020B0604020202020204" pitchFamily="34" charset="0"/>
              </a:rPr>
              <a:t>podmínek</a:t>
            </a:r>
            <a:r>
              <a:rPr lang="de-DE" sz="1600" dirty="0">
                <a:solidFill>
                  <a:srgbClr val="0E177B"/>
                </a:solidFill>
                <a:latin typeface="Arial" panose="020B0604020202020204" pitchFamily="34" charset="0"/>
                <a:cs typeface="Arial" panose="020B0604020202020204" pitchFamily="34" charset="0"/>
              </a:rPr>
              <a:t> </a:t>
            </a:r>
            <a:r>
              <a:rPr lang="de-DE" sz="1600" dirty="0" err="1">
                <a:solidFill>
                  <a:srgbClr val="0E177B"/>
                </a:solidFill>
                <a:latin typeface="Arial" panose="020B0604020202020204" pitchFamily="34" charset="0"/>
                <a:cs typeface="Arial" panose="020B0604020202020204" pitchFamily="34" charset="0"/>
              </a:rPr>
              <a:t>stanovených</a:t>
            </a:r>
            <a:r>
              <a:rPr lang="de-DE" sz="1600" dirty="0">
                <a:solidFill>
                  <a:srgbClr val="0E177B"/>
                </a:solidFill>
                <a:latin typeface="Arial" panose="020B0604020202020204" pitchFamily="34" charset="0"/>
                <a:cs typeface="Arial" panose="020B0604020202020204" pitchFamily="34" charset="0"/>
              </a:rPr>
              <a:t> v </a:t>
            </a:r>
            <a:r>
              <a:rPr lang="de-DE" sz="1600" dirty="0" err="1">
                <a:solidFill>
                  <a:srgbClr val="0E177B"/>
                </a:solidFill>
                <a:latin typeface="Arial" panose="020B0604020202020204" pitchFamily="34" charset="0"/>
                <a:cs typeface="Arial" panose="020B0604020202020204" pitchFamily="34" charset="0"/>
              </a:rPr>
              <a:t>technickém</a:t>
            </a:r>
            <a:r>
              <a:rPr lang="de-DE" sz="1600" dirty="0">
                <a:solidFill>
                  <a:srgbClr val="0E177B"/>
                </a:solidFill>
                <a:latin typeface="Arial" panose="020B0604020202020204" pitchFamily="34" charset="0"/>
                <a:cs typeface="Arial" panose="020B0604020202020204" pitchFamily="34" charset="0"/>
              </a:rPr>
              <a:t> </a:t>
            </a:r>
            <a:r>
              <a:rPr lang="de-DE" sz="1600" dirty="0" err="1">
                <a:solidFill>
                  <a:srgbClr val="0E177B"/>
                </a:solidFill>
                <a:latin typeface="Arial" panose="020B0604020202020204" pitchFamily="34" charset="0"/>
                <a:cs typeface="Arial" panose="020B0604020202020204" pitchFamily="34" charset="0"/>
              </a:rPr>
              <a:t>předpisu</a:t>
            </a:r>
            <a:r>
              <a:rPr lang="de-DE" sz="1600" dirty="0">
                <a:solidFill>
                  <a:srgbClr val="0E177B"/>
                </a:solidFill>
                <a:latin typeface="Arial" panose="020B0604020202020204" pitchFamily="34" charset="0"/>
                <a:cs typeface="Arial" panose="020B0604020202020204" pitchFamily="34" charset="0"/>
              </a:rPr>
              <a:t> </a:t>
            </a:r>
            <a:r>
              <a:rPr lang="de-DE" sz="1600" dirty="0" err="1">
                <a:solidFill>
                  <a:srgbClr val="0E177B"/>
                </a:solidFill>
                <a:latin typeface="Arial" panose="020B0604020202020204" pitchFamily="34" charset="0"/>
                <a:cs typeface="Arial" panose="020B0604020202020204" pitchFamily="34" charset="0"/>
              </a:rPr>
              <a:t>za</a:t>
            </a:r>
            <a:r>
              <a:rPr lang="de-DE" sz="1600" dirty="0">
                <a:solidFill>
                  <a:srgbClr val="0E177B"/>
                </a:solidFill>
                <a:latin typeface="Arial" panose="020B0604020202020204" pitchFamily="34" charset="0"/>
                <a:cs typeface="Arial" panose="020B0604020202020204" pitchFamily="34" charset="0"/>
              </a:rPr>
              <a:t> </a:t>
            </a:r>
            <a:r>
              <a:rPr lang="de-DE" sz="1600" dirty="0" err="1">
                <a:solidFill>
                  <a:srgbClr val="0E177B"/>
                </a:solidFill>
                <a:latin typeface="Arial" panose="020B0604020202020204" pitchFamily="34" charset="0"/>
                <a:cs typeface="Arial" panose="020B0604020202020204" pitchFamily="34" charset="0"/>
              </a:rPr>
              <a:t>splnění</a:t>
            </a:r>
            <a:r>
              <a:rPr lang="de-DE" sz="1600" dirty="0">
                <a:solidFill>
                  <a:srgbClr val="0E177B"/>
                </a:solidFill>
                <a:latin typeface="Arial" panose="020B0604020202020204" pitchFamily="34" charset="0"/>
                <a:cs typeface="Arial" panose="020B0604020202020204" pitchFamily="34" charset="0"/>
              </a:rPr>
              <a:t> </a:t>
            </a:r>
            <a:r>
              <a:rPr lang="de-DE" sz="1600" dirty="0" err="1">
                <a:solidFill>
                  <a:srgbClr val="0E177B"/>
                </a:solidFill>
                <a:latin typeface="Arial" panose="020B0604020202020204" pitchFamily="34" charset="0"/>
                <a:cs typeface="Arial" panose="020B0604020202020204" pitchFamily="34" charset="0"/>
              </a:rPr>
              <a:t>těch</a:t>
            </a:r>
            <a:r>
              <a:rPr lang="de-DE" sz="1600" dirty="0">
                <a:solidFill>
                  <a:srgbClr val="0E177B"/>
                </a:solidFill>
                <a:latin typeface="Arial" panose="020B0604020202020204" pitchFamily="34" charset="0"/>
                <a:cs typeface="Arial" panose="020B0604020202020204" pitchFamily="34" charset="0"/>
              </a:rPr>
              <a:t> </a:t>
            </a:r>
            <a:r>
              <a:rPr lang="de-DE" sz="1600" dirty="0" err="1">
                <a:solidFill>
                  <a:srgbClr val="0E177B"/>
                </a:solidFill>
                <a:latin typeface="Arial" panose="020B0604020202020204" pitchFamily="34" charset="0"/>
                <a:cs typeface="Arial" panose="020B0604020202020204" pitchFamily="34" charset="0"/>
              </a:rPr>
              <a:t>požadavků</a:t>
            </a:r>
            <a:r>
              <a:rPr lang="de-DE" sz="1600" dirty="0">
                <a:solidFill>
                  <a:srgbClr val="0E177B"/>
                </a:solidFill>
                <a:latin typeface="Arial" panose="020B0604020202020204" pitchFamily="34" charset="0"/>
                <a:cs typeface="Arial" panose="020B0604020202020204" pitchFamily="34" charset="0"/>
              </a:rPr>
              <a:t> </a:t>
            </a:r>
            <a:r>
              <a:rPr lang="de-DE" sz="1600" dirty="0" err="1">
                <a:solidFill>
                  <a:srgbClr val="0E177B"/>
                </a:solidFill>
                <a:latin typeface="Arial" panose="020B0604020202020204" pitchFamily="34" charset="0"/>
                <a:cs typeface="Arial" panose="020B0604020202020204" pitchFamily="34" charset="0"/>
              </a:rPr>
              <a:t>stanovených</a:t>
            </a:r>
            <a:r>
              <a:rPr lang="de-DE" sz="1600" dirty="0">
                <a:solidFill>
                  <a:srgbClr val="0E177B"/>
                </a:solidFill>
                <a:latin typeface="Arial" panose="020B0604020202020204" pitchFamily="34" charset="0"/>
                <a:cs typeface="Arial" panose="020B0604020202020204" pitchFamily="34" charset="0"/>
              </a:rPr>
              <a:t> v </a:t>
            </a:r>
            <a:r>
              <a:rPr lang="de-DE" sz="1600" dirty="0" err="1">
                <a:solidFill>
                  <a:srgbClr val="0E177B"/>
                </a:solidFill>
                <a:latin typeface="Arial" panose="020B0604020202020204" pitchFamily="34" charset="0"/>
                <a:cs typeface="Arial" panose="020B0604020202020204" pitchFamily="34" charset="0"/>
              </a:rPr>
              <a:t>právním</a:t>
            </a:r>
            <a:r>
              <a:rPr lang="de-DE" sz="1600" dirty="0">
                <a:solidFill>
                  <a:srgbClr val="0E177B"/>
                </a:solidFill>
                <a:latin typeface="Arial" panose="020B0604020202020204" pitchFamily="34" charset="0"/>
                <a:cs typeface="Arial" panose="020B0604020202020204" pitchFamily="34" charset="0"/>
              </a:rPr>
              <a:t> </a:t>
            </a:r>
            <a:r>
              <a:rPr lang="de-DE" sz="1600" dirty="0" err="1">
                <a:solidFill>
                  <a:srgbClr val="0E177B"/>
                </a:solidFill>
                <a:latin typeface="Arial" panose="020B0604020202020204" pitchFamily="34" charset="0"/>
                <a:cs typeface="Arial" panose="020B0604020202020204" pitchFamily="34" charset="0"/>
              </a:rPr>
              <a:t>předpisu</a:t>
            </a:r>
            <a:r>
              <a:rPr lang="de-DE" sz="1600" dirty="0">
                <a:solidFill>
                  <a:srgbClr val="0E177B"/>
                </a:solidFill>
                <a:latin typeface="Arial" panose="020B0604020202020204" pitchFamily="34" charset="0"/>
                <a:cs typeface="Arial" panose="020B0604020202020204" pitchFamily="34" charset="0"/>
              </a:rPr>
              <a:t>, k </a:t>
            </a:r>
            <a:r>
              <a:rPr lang="de-DE" sz="1600" dirty="0" err="1">
                <a:solidFill>
                  <a:srgbClr val="0E177B"/>
                </a:solidFill>
                <a:latin typeface="Arial" panose="020B0604020202020204" pitchFamily="34" charset="0"/>
                <a:cs typeface="Arial" panose="020B0604020202020204" pitchFamily="34" charset="0"/>
              </a:rPr>
              <a:t>nimž</a:t>
            </a:r>
            <a:r>
              <a:rPr lang="de-DE" sz="1600" dirty="0">
                <a:solidFill>
                  <a:srgbClr val="0E177B"/>
                </a:solidFill>
                <a:latin typeface="Arial" panose="020B0604020202020204" pitchFamily="34" charset="0"/>
                <a:cs typeface="Arial" panose="020B0604020202020204" pitchFamily="34" charset="0"/>
              </a:rPr>
              <a:t> se </a:t>
            </a:r>
            <a:r>
              <a:rPr lang="de-DE" sz="1600" dirty="0" err="1">
                <a:solidFill>
                  <a:srgbClr val="0E177B"/>
                </a:solidFill>
                <a:latin typeface="Arial" panose="020B0604020202020204" pitchFamily="34" charset="0"/>
                <a:cs typeface="Arial" panose="020B0604020202020204" pitchFamily="34" charset="0"/>
              </a:rPr>
              <a:t>tyto</a:t>
            </a:r>
            <a:r>
              <a:rPr lang="de-DE" sz="1600" dirty="0">
                <a:solidFill>
                  <a:srgbClr val="0E177B"/>
                </a:solidFill>
                <a:latin typeface="Arial" panose="020B0604020202020204" pitchFamily="34" charset="0"/>
                <a:cs typeface="Arial" panose="020B0604020202020204" pitchFamily="34" charset="0"/>
              </a:rPr>
              <a:t> </a:t>
            </a:r>
            <a:r>
              <a:rPr lang="de-DE" sz="1600" dirty="0" err="1">
                <a:solidFill>
                  <a:srgbClr val="0E177B"/>
                </a:solidFill>
                <a:latin typeface="Arial" panose="020B0604020202020204" pitchFamily="34" charset="0"/>
                <a:cs typeface="Arial" panose="020B0604020202020204" pitchFamily="34" charset="0"/>
              </a:rPr>
              <a:t>normy</a:t>
            </a:r>
            <a:r>
              <a:rPr lang="de-DE" sz="1600" dirty="0">
                <a:solidFill>
                  <a:srgbClr val="0E177B"/>
                </a:solidFill>
                <a:latin typeface="Arial" panose="020B0604020202020204" pitchFamily="34" charset="0"/>
                <a:cs typeface="Arial" panose="020B0604020202020204" pitchFamily="34" charset="0"/>
              </a:rPr>
              <a:t> </a:t>
            </a:r>
            <a:r>
              <a:rPr lang="de-DE" sz="1600" dirty="0" err="1">
                <a:solidFill>
                  <a:srgbClr val="0E177B"/>
                </a:solidFill>
                <a:latin typeface="Arial" panose="020B0604020202020204" pitchFamily="34" charset="0"/>
                <a:cs typeface="Arial" panose="020B0604020202020204" pitchFamily="34" charset="0"/>
              </a:rPr>
              <a:t>nebo</a:t>
            </a:r>
            <a:r>
              <a:rPr lang="de-DE" sz="1600" dirty="0">
                <a:solidFill>
                  <a:srgbClr val="0E177B"/>
                </a:solidFill>
                <a:latin typeface="Arial" panose="020B0604020202020204" pitchFamily="34" charset="0"/>
                <a:cs typeface="Arial" panose="020B0604020202020204" pitchFamily="34" charset="0"/>
              </a:rPr>
              <a:t> </a:t>
            </a:r>
            <a:r>
              <a:rPr lang="de-DE" sz="1600" dirty="0" err="1">
                <a:solidFill>
                  <a:srgbClr val="0E177B"/>
                </a:solidFill>
                <a:latin typeface="Arial" panose="020B0604020202020204" pitchFamily="34" charset="0"/>
                <a:cs typeface="Arial" panose="020B0604020202020204" pitchFamily="34" charset="0"/>
              </a:rPr>
              <a:t>jejich</a:t>
            </a:r>
            <a:r>
              <a:rPr lang="de-DE" sz="1600" dirty="0">
                <a:solidFill>
                  <a:srgbClr val="0E177B"/>
                </a:solidFill>
                <a:latin typeface="Arial" panose="020B0604020202020204" pitchFamily="34" charset="0"/>
                <a:cs typeface="Arial" panose="020B0604020202020204" pitchFamily="34" charset="0"/>
              </a:rPr>
              <a:t> </a:t>
            </a:r>
            <a:r>
              <a:rPr lang="de-DE" sz="1600" dirty="0" err="1">
                <a:solidFill>
                  <a:srgbClr val="0E177B"/>
                </a:solidFill>
                <a:latin typeface="Arial" panose="020B0604020202020204" pitchFamily="34" charset="0"/>
                <a:cs typeface="Arial" panose="020B0604020202020204" pitchFamily="34" charset="0"/>
              </a:rPr>
              <a:t>části</a:t>
            </a:r>
            <a:r>
              <a:rPr lang="de-DE" sz="1600" dirty="0">
                <a:solidFill>
                  <a:srgbClr val="0E177B"/>
                </a:solidFill>
                <a:latin typeface="Arial" panose="020B0604020202020204" pitchFamily="34" charset="0"/>
                <a:cs typeface="Arial" panose="020B0604020202020204" pitchFamily="34" charset="0"/>
              </a:rPr>
              <a:t> </a:t>
            </a:r>
            <a:r>
              <a:rPr lang="de-DE" sz="1600" dirty="0" err="1">
                <a:solidFill>
                  <a:srgbClr val="0E177B"/>
                </a:solidFill>
                <a:latin typeface="Arial" panose="020B0604020202020204" pitchFamily="34" charset="0"/>
                <a:cs typeface="Arial" panose="020B0604020202020204" pitchFamily="34" charset="0"/>
              </a:rPr>
              <a:t>vztahují</a:t>
            </a:r>
            <a:r>
              <a:rPr lang="cs-CZ" sz="1600" dirty="0">
                <a:solidFill>
                  <a:srgbClr val="0E177B"/>
                </a:solidFill>
                <a:latin typeface="Arial" panose="020B0604020202020204" pitchFamily="34" charset="0"/>
                <a:cs typeface="Arial" panose="020B0604020202020204" pitchFamily="34" charset="0"/>
              </a:rPr>
              <a:t>. Nahrazeno Kouzelnou větou: „Tyto požadavky…..</a:t>
            </a:r>
            <a:endParaRPr lang="cs-CZ" altLang="de-DE" sz="1600" dirty="0">
              <a:solidFill>
                <a:srgbClr val="0E177B"/>
              </a:solidFill>
              <a:latin typeface="Arial" panose="020B0604020202020204" pitchFamily="34" charset="0"/>
              <a:cs typeface="Arial" panose="020B0604020202020204" pitchFamily="34" charset="0"/>
            </a:endParaRPr>
          </a:p>
          <a:p>
            <a:pPr marL="0" indent="0">
              <a:buNone/>
            </a:pPr>
            <a:endParaRPr lang="cs-CZ" altLang="de-DE" sz="1600" dirty="0">
              <a:solidFill>
                <a:srgbClr val="0E177B"/>
              </a:solidFill>
              <a:latin typeface="Arial" panose="020B0604020202020204" pitchFamily="34" charset="0"/>
              <a:cs typeface="Arial" panose="020B0604020202020204" pitchFamily="34" charset="0"/>
            </a:endParaRPr>
          </a:p>
          <a:p>
            <a:pPr marL="0" indent="0">
              <a:lnSpc>
                <a:spcPct val="50000"/>
              </a:lnSpc>
              <a:buNone/>
            </a:pPr>
            <a:endParaRPr lang="en-US" altLang="de-DE" sz="1800" dirty="0">
              <a:solidFill>
                <a:srgbClr val="0E177B"/>
              </a:solidFill>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5C0E8A-217F-4071-86DC-3916F7074AD1}"/>
              </a:ext>
            </a:extLst>
          </p:cNvPr>
          <p:cNvSpPr>
            <a:spLocks noGrp="1"/>
          </p:cNvSpPr>
          <p:nvPr>
            <p:ph type="title"/>
          </p:nvPr>
        </p:nvSpPr>
        <p:spPr>
          <a:xfrm>
            <a:off x="838200" y="143903"/>
            <a:ext cx="10515600" cy="1325563"/>
          </a:xfrm>
        </p:spPr>
        <p:txBody>
          <a:bodyPr/>
          <a:lstStyle/>
          <a:p>
            <a:r>
              <a:rPr lang="de-DE" dirty="0">
                <a:solidFill>
                  <a:srgbClr val="0C197C"/>
                </a:solidFill>
                <a:latin typeface="Roboto"/>
              </a:rPr>
              <a:t> </a:t>
            </a:r>
            <a:r>
              <a:rPr lang="de-DE" sz="3600" dirty="0">
                <a:solidFill>
                  <a:srgbClr val="0C197C"/>
                </a:solidFill>
                <a:latin typeface="Arial" panose="020B0604020202020204" pitchFamily="34" charset="0"/>
                <a:cs typeface="Arial" panose="020B0604020202020204" pitchFamily="34" charset="0"/>
              </a:rPr>
              <a:t>ČSN EN ISO 17665:2025 </a:t>
            </a:r>
          </a:p>
        </p:txBody>
      </p:sp>
      <p:sp>
        <p:nvSpPr>
          <p:cNvPr id="3" name="Zástupný symbol pro obsah 2">
            <a:extLst>
              <a:ext uri="{FF2B5EF4-FFF2-40B4-BE49-F238E27FC236}">
                <a16:creationId xmlns:a16="http://schemas.microsoft.com/office/drawing/2014/main" id="{27928467-5302-49B6-B37C-1ABF97978ACE}"/>
              </a:ext>
            </a:extLst>
          </p:cNvPr>
          <p:cNvSpPr>
            <a:spLocks noGrp="1"/>
          </p:cNvSpPr>
          <p:nvPr>
            <p:ph idx="1"/>
          </p:nvPr>
        </p:nvSpPr>
        <p:spPr>
          <a:xfrm>
            <a:off x="838200" y="1469466"/>
            <a:ext cx="10515600" cy="4351338"/>
          </a:xfrm>
        </p:spPr>
        <p:txBody>
          <a:bodyPr/>
          <a:lstStyle/>
          <a:p>
            <a:pPr marL="0" indent="0">
              <a:buNone/>
            </a:pPr>
            <a:endParaRPr lang="cs-CZ" dirty="0"/>
          </a:p>
          <a:p>
            <a:pPr marL="0" indent="0">
              <a:buNone/>
            </a:pPr>
            <a:endParaRPr lang="cs-CZ" dirty="0"/>
          </a:p>
          <a:p>
            <a:pPr marL="0" indent="0">
              <a:buNone/>
            </a:pPr>
            <a:endParaRPr lang="de-DE" dirty="0"/>
          </a:p>
        </p:txBody>
      </p:sp>
      <p:sp>
        <p:nvSpPr>
          <p:cNvPr id="4" name="Obdélník 3">
            <a:extLst>
              <a:ext uri="{FF2B5EF4-FFF2-40B4-BE49-F238E27FC236}">
                <a16:creationId xmlns:a16="http://schemas.microsoft.com/office/drawing/2014/main" id="{9E28054D-50E4-476D-B71A-255FACBD7598}"/>
              </a:ext>
            </a:extLst>
          </p:cNvPr>
          <p:cNvSpPr/>
          <p:nvPr/>
        </p:nvSpPr>
        <p:spPr>
          <a:xfrm>
            <a:off x="964660" y="1173873"/>
            <a:ext cx="8044774" cy="6276077"/>
          </a:xfrm>
          <a:prstGeom prst="rect">
            <a:avLst/>
          </a:prstGeom>
        </p:spPr>
        <p:txBody>
          <a:bodyPr wrap="square">
            <a:spAutoFit/>
          </a:bodyPr>
          <a:lstStyle/>
          <a:p>
            <a:pPr algn="just"/>
            <a:r>
              <a:rPr lang="cs-CZ" dirty="0">
                <a:solidFill>
                  <a:srgbClr val="0C197C"/>
                </a:solidFill>
                <a:latin typeface="Arial" panose="020B0604020202020204" pitchFamily="34" charset="0"/>
                <a:cs typeface="Arial" panose="020B0604020202020204" pitchFamily="34" charset="0"/>
              </a:rPr>
              <a:t>Účinná od 1.5.025. </a:t>
            </a:r>
            <a:r>
              <a:rPr lang="cs-CZ" b="1" dirty="0">
                <a:solidFill>
                  <a:srgbClr val="0C197C"/>
                </a:solidFill>
                <a:latin typeface="Arial" panose="020B0604020202020204" pitchFamily="34" charset="0"/>
                <a:cs typeface="Arial" panose="020B0604020202020204" pitchFamily="34" charset="0"/>
              </a:rPr>
              <a:t>Určena pro výrobce</a:t>
            </a:r>
            <a:r>
              <a:rPr lang="cs-CZ" dirty="0">
                <a:solidFill>
                  <a:srgbClr val="0C197C"/>
                </a:solidFill>
                <a:latin typeface="Arial" panose="020B0604020202020204" pitchFamily="34" charset="0"/>
                <a:cs typeface="Arial" panose="020B0604020202020204" pitchFamily="34" charset="0"/>
              </a:rPr>
              <a:t>, </a:t>
            </a:r>
            <a:r>
              <a:rPr lang="de-DE" dirty="0" err="1">
                <a:solidFill>
                  <a:srgbClr val="0C197C"/>
                </a:solidFill>
                <a:latin typeface="Arial" panose="020B0604020202020204" pitchFamily="34" charset="0"/>
                <a:cs typeface="Arial" panose="020B0604020202020204" pitchFamily="34" charset="0"/>
              </a:rPr>
              <a:t>stanovuje</a:t>
            </a:r>
            <a:r>
              <a:rPr lang="de-DE" dirty="0">
                <a:solidFill>
                  <a:srgbClr val="0C197C"/>
                </a:solidFill>
                <a:latin typeface="Arial" panose="020B0604020202020204" pitchFamily="34" charset="0"/>
                <a:cs typeface="Arial" panose="020B0604020202020204" pitchFamily="34" charset="0"/>
              </a:rPr>
              <a:t> </a:t>
            </a:r>
            <a:r>
              <a:rPr lang="de-DE" dirty="0" err="1">
                <a:solidFill>
                  <a:srgbClr val="0C197C"/>
                </a:solidFill>
                <a:latin typeface="Arial" panose="020B0604020202020204" pitchFamily="34" charset="0"/>
                <a:cs typeface="Arial" panose="020B0604020202020204" pitchFamily="34" charset="0"/>
              </a:rPr>
              <a:t>požadavky</a:t>
            </a:r>
            <a:r>
              <a:rPr lang="de-DE" dirty="0">
                <a:solidFill>
                  <a:srgbClr val="0C197C"/>
                </a:solidFill>
                <a:latin typeface="Arial" panose="020B0604020202020204" pitchFamily="34" charset="0"/>
                <a:cs typeface="Arial" panose="020B0604020202020204" pitchFamily="34" charset="0"/>
              </a:rPr>
              <a:t> na </a:t>
            </a:r>
            <a:r>
              <a:rPr lang="de-DE" dirty="0" err="1">
                <a:solidFill>
                  <a:srgbClr val="0C197C"/>
                </a:solidFill>
                <a:latin typeface="Arial" panose="020B0604020202020204" pitchFamily="34" charset="0"/>
                <a:cs typeface="Arial" panose="020B0604020202020204" pitchFamily="34" charset="0"/>
              </a:rPr>
              <a:t>vývoj</a:t>
            </a:r>
            <a:r>
              <a:rPr lang="de-DE" dirty="0">
                <a:solidFill>
                  <a:srgbClr val="0C197C"/>
                </a:solidFill>
                <a:latin typeface="Arial" panose="020B0604020202020204" pitchFamily="34" charset="0"/>
                <a:cs typeface="Arial" panose="020B0604020202020204" pitchFamily="34" charset="0"/>
              </a:rPr>
              <a:t>, </a:t>
            </a:r>
            <a:r>
              <a:rPr lang="de-DE" dirty="0" err="1">
                <a:solidFill>
                  <a:srgbClr val="0C197C"/>
                </a:solidFill>
                <a:latin typeface="Arial" panose="020B0604020202020204" pitchFamily="34" charset="0"/>
                <a:cs typeface="Arial" panose="020B0604020202020204" pitchFamily="34" charset="0"/>
              </a:rPr>
              <a:t>validaci</a:t>
            </a:r>
            <a:r>
              <a:rPr lang="de-DE" dirty="0">
                <a:solidFill>
                  <a:srgbClr val="0C197C"/>
                </a:solidFill>
                <a:latin typeface="Arial" panose="020B0604020202020204" pitchFamily="34" charset="0"/>
                <a:cs typeface="Arial" panose="020B0604020202020204" pitchFamily="34" charset="0"/>
              </a:rPr>
              <a:t> a </a:t>
            </a:r>
            <a:r>
              <a:rPr lang="de-DE" dirty="0" err="1">
                <a:solidFill>
                  <a:srgbClr val="0C197C"/>
                </a:solidFill>
                <a:latin typeface="Arial" panose="020B0604020202020204" pitchFamily="34" charset="0"/>
                <a:cs typeface="Arial" panose="020B0604020202020204" pitchFamily="34" charset="0"/>
              </a:rPr>
              <a:t>průběžnou</a:t>
            </a:r>
            <a:r>
              <a:rPr lang="de-DE" dirty="0">
                <a:solidFill>
                  <a:srgbClr val="0C197C"/>
                </a:solidFill>
                <a:latin typeface="Arial" panose="020B0604020202020204" pitchFamily="34" charset="0"/>
                <a:cs typeface="Arial" panose="020B0604020202020204" pitchFamily="34" charset="0"/>
              </a:rPr>
              <a:t> </a:t>
            </a:r>
            <a:r>
              <a:rPr lang="de-DE" dirty="0" err="1">
                <a:solidFill>
                  <a:srgbClr val="0C197C"/>
                </a:solidFill>
                <a:latin typeface="Arial" panose="020B0604020202020204" pitchFamily="34" charset="0"/>
                <a:cs typeface="Arial" panose="020B0604020202020204" pitchFamily="34" charset="0"/>
              </a:rPr>
              <a:t>kontrolu</a:t>
            </a:r>
            <a:r>
              <a:rPr lang="de-DE" dirty="0">
                <a:solidFill>
                  <a:srgbClr val="0C197C"/>
                </a:solidFill>
                <a:latin typeface="Arial" panose="020B0604020202020204" pitchFamily="34" charset="0"/>
                <a:cs typeface="Arial" panose="020B0604020202020204" pitchFamily="34" charset="0"/>
              </a:rPr>
              <a:t> </a:t>
            </a:r>
            <a:r>
              <a:rPr lang="de-DE" dirty="0" err="1">
                <a:solidFill>
                  <a:srgbClr val="0C197C"/>
                </a:solidFill>
                <a:latin typeface="Arial" panose="020B0604020202020204" pitchFamily="34" charset="0"/>
                <a:cs typeface="Arial" panose="020B0604020202020204" pitchFamily="34" charset="0"/>
              </a:rPr>
              <a:t>procesu</a:t>
            </a:r>
            <a:r>
              <a:rPr lang="de-DE" dirty="0">
                <a:solidFill>
                  <a:srgbClr val="0C197C"/>
                </a:solidFill>
                <a:latin typeface="Arial" panose="020B0604020202020204" pitchFamily="34" charset="0"/>
                <a:cs typeface="Arial" panose="020B0604020202020204" pitchFamily="34" charset="0"/>
              </a:rPr>
              <a:t> </a:t>
            </a:r>
            <a:r>
              <a:rPr lang="de-DE" dirty="0" err="1">
                <a:solidFill>
                  <a:srgbClr val="0C197C"/>
                </a:solidFill>
                <a:latin typeface="Arial" panose="020B0604020202020204" pitchFamily="34" charset="0"/>
                <a:cs typeface="Arial" panose="020B0604020202020204" pitchFamily="34" charset="0"/>
              </a:rPr>
              <a:t>sterilizace</a:t>
            </a:r>
            <a:r>
              <a:rPr lang="de-DE" dirty="0">
                <a:solidFill>
                  <a:srgbClr val="0C197C"/>
                </a:solidFill>
                <a:latin typeface="Arial" panose="020B0604020202020204" pitchFamily="34" charset="0"/>
                <a:cs typeface="Arial" panose="020B0604020202020204" pitchFamily="34" charset="0"/>
              </a:rPr>
              <a:t> </a:t>
            </a:r>
            <a:r>
              <a:rPr lang="de-DE" dirty="0" err="1">
                <a:solidFill>
                  <a:srgbClr val="0C197C"/>
                </a:solidFill>
                <a:latin typeface="Arial" panose="020B0604020202020204" pitchFamily="34" charset="0"/>
                <a:cs typeface="Arial" panose="020B0604020202020204" pitchFamily="34" charset="0"/>
              </a:rPr>
              <a:t>zdravotnických</a:t>
            </a:r>
            <a:r>
              <a:rPr lang="de-DE" dirty="0">
                <a:solidFill>
                  <a:srgbClr val="0C197C"/>
                </a:solidFill>
                <a:latin typeface="Arial" panose="020B0604020202020204" pitchFamily="34" charset="0"/>
                <a:cs typeface="Arial" panose="020B0604020202020204" pitchFamily="34" charset="0"/>
              </a:rPr>
              <a:t> </a:t>
            </a:r>
            <a:r>
              <a:rPr lang="de-DE" dirty="0" err="1">
                <a:solidFill>
                  <a:srgbClr val="0C197C"/>
                </a:solidFill>
                <a:latin typeface="Arial" panose="020B0604020202020204" pitchFamily="34" charset="0"/>
                <a:cs typeface="Arial" panose="020B0604020202020204" pitchFamily="34" charset="0"/>
              </a:rPr>
              <a:t>prostředků</a:t>
            </a:r>
            <a:r>
              <a:rPr lang="de-DE" dirty="0">
                <a:solidFill>
                  <a:srgbClr val="0C197C"/>
                </a:solidFill>
                <a:latin typeface="Arial" panose="020B0604020202020204" pitchFamily="34" charset="0"/>
                <a:cs typeface="Arial" panose="020B0604020202020204" pitchFamily="34" charset="0"/>
              </a:rPr>
              <a:t> </a:t>
            </a:r>
            <a:r>
              <a:rPr lang="de-DE" dirty="0" err="1">
                <a:solidFill>
                  <a:srgbClr val="0C197C"/>
                </a:solidFill>
                <a:latin typeface="Arial" panose="020B0604020202020204" pitchFamily="34" charset="0"/>
                <a:cs typeface="Arial" panose="020B0604020202020204" pitchFamily="34" charset="0"/>
              </a:rPr>
              <a:t>vlhkým</a:t>
            </a:r>
            <a:r>
              <a:rPr lang="de-DE" dirty="0">
                <a:solidFill>
                  <a:srgbClr val="0C197C"/>
                </a:solidFill>
                <a:latin typeface="Arial" panose="020B0604020202020204" pitchFamily="34" charset="0"/>
                <a:cs typeface="Arial" panose="020B0604020202020204" pitchFamily="34" charset="0"/>
              </a:rPr>
              <a:t> </a:t>
            </a:r>
            <a:r>
              <a:rPr lang="de-DE" dirty="0" err="1">
                <a:solidFill>
                  <a:srgbClr val="0C197C"/>
                </a:solidFill>
                <a:latin typeface="Arial" panose="020B0604020202020204" pitchFamily="34" charset="0"/>
                <a:cs typeface="Arial" panose="020B0604020202020204" pitchFamily="34" charset="0"/>
              </a:rPr>
              <a:t>teplem</a:t>
            </a:r>
            <a:r>
              <a:rPr lang="de-DE" dirty="0">
                <a:solidFill>
                  <a:srgbClr val="0C197C"/>
                </a:solidFill>
                <a:latin typeface="Arial" panose="020B0604020202020204" pitchFamily="34" charset="0"/>
                <a:cs typeface="Arial" panose="020B0604020202020204" pitchFamily="34" charset="0"/>
              </a:rPr>
              <a:t>. </a:t>
            </a:r>
            <a:r>
              <a:rPr lang="de-DE" dirty="0" err="1">
                <a:solidFill>
                  <a:srgbClr val="0C197C"/>
                </a:solidFill>
                <a:latin typeface="Arial" panose="020B0604020202020204" pitchFamily="34" charset="0"/>
                <a:cs typeface="Arial" panose="020B0604020202020204" pitchFamily="34" charset="0"/>
              </a:rPr>
              <a:t>Obsahuje</a:t>
            </a:r>
            <a:r>
              <a:rPr lang="de-DE" dirty="0">
                <a:solidFill>
                  <a:srgbClr val="0C197C"/>
                </a:solidFill>
                <a:latin typeface="Arial" panose="020B0604020202020204" pitchFamily="34" charset="0"/>
                <a:cs typeface="Arial" panose="020B0604020202020204" pitchFamily="34" charset="0"/>
              </a:rPr>
              <a:t> </a:t>
            </a:r>
            <a:r>
              <a:rPr lang="de-DE" dirty="0" err="1">
                <a:solidFill>
                  <a:srgbClr val="0C197C"/>
                </a:solidFill>
                <a:latin typeface="Arial" panose="020B0604020202020204" pitchFamily="34" charset="0"/>
                <a:cs typeface="Arial" panose="020B0604020202020204" pitchFamily="34" charset="0"/>
              </a:rPr>
              <a:t>pokyny</a:t>
            </a:r>
            <a:r>
              <a:rPr lang="de-DE" dirty="0">
                <a:solidFill>
                  <a:srgbClr val="0C197C"/>
                </a:solidFill>
                <a:latin typeface="Arial" panose="020B0604020202020204" pitchFamily="34" charset="0"/>
                <a:cs typeface="Arial" panose="020B0604020202020204" pitchFamily="34" charset="0"/>
              </a:rPr>
              <a:t> a </a:t>
            </a:r>
            <a:r>
              <a:rPr lang="de-DE" dirty="0" err="1">
                <a:solidFill>
                  <a:srgbClr val="0C197C"/>
                </a:solidFill>
                <a:latin typeface="Arial" panose="020B0604020202020204" pitchFamily="34" charset="0"/>
                <a:cs typeface="Arial" panose="020B0604020202020204" pitchFamily="34" charset="0"/>
              </a:rPr>
              <a:t>návody</a:t>
            </a:r>
            <a:r>
              <a:rPr lang="de-DE" dirty="0">
                <a:solidFill>
                  <a:srgbClr val="0C197C"/>
                </a:solidFill>
                <a:latin typeface="Arial" panose="020B0604020202020204" pitchFamily="34" charset="0"/>
                <a:cs typeface="Arial" panose="020B0604020202020204" pitchFamily="34" charset="0"/>
              </a:rPr>
              <a:t>, </a:t>
            </a:r>
            <a:r>
              <a:rPr lang="de-DE" dirty="0" err="1">
                <a:solidFill>
                  <a:srgbClr val="0C197C"/>
                </a:solidFill>
                <a:latin typeface="Arial" panose="020B0604020202020204" pitchFamily="34" charset="0"/>
                <a:cs typeface="Arial" panose="020B0604020202020204" pitchFamily="34" charset="0"/>
              </a:rPr>
              <a:t>které</a:t>
            </a:r>
            <a:r>
              <a:rPr lang="de-DE" dirty="0">
                <a:solidFill>
                  <a:srgbClr val="0C197C"/>
                </a:solidFill>
                <a:latin typeface="Arial" panose="020B0604020202020204" pitchFamily="34" charset="0"/>
                <a:cs typeface="Arial" panose="020B0604020202020204" pitchFamily="34" charset="0"/>
              </a:rPr>
              <a:t> </a:t>
            </a:r>
            <a:r>
              <a:rPr lang="de-DE" dirty="0" err="1">
                <a:solidFill>
                  <a:srgbClr val="0C197C"/>
                </a:solidFill>
                <a:latin typeface="Arial" panose="020B0604020202020204" pitchFamily="34" charset="0"/>
                <a:cs typeface="Arial" panose="020B0604020202020204" pitchFamily="34" charset="0"/>
              </a:rPr>
              <a:t>jsou</a:t>
            </a:r>
            <a:r>
              <a:rPr lang="de-DE" dirty="0">
                <a:solidFill>
                  <a:srgbClr val="0C197C"/>
                </a:solidFill>
                <a:latin typeface="Arial" panose="020B0604020202020204" pitchFamily="34" charset="0"/>
                <a:cs typeface="Arial" panose="020B0604020202020204" pitchFamily="34" charset="0"/>
              </a:rPr>
              <a:t> </a:t>
            </a:r>
            <a:r>
              <a:rPr lang="de-DE" dirty="0" err="1">
                <a:solidFill>
                  <a:srgbClr val="0C197C"/>
                </a:solidFill>
                <a:latin typeface="Arial" panose="020B0604020202020204" pitchFamily="34" charset="0"/>
                <a:cs typeface="Arial" panose="020B0604020202020204" pitchFamily="34" charset="0"/>
              </a:rPr>
              <a:t>určeny</a:t>
            </a:r>
            <a:r>
              <a:rPr lang="de-DE" dirty="0">
                <a:solidFill>
                  <a:srgbClr val="0C197C"/>
                </a:solidFill>
                <a:latin typeface="Arial" panose="020B0604020202020204" pitchFamily="34" charset="0"/>
                <a:cs typeface="Arial" panose="020B0604020202020204" pitchFamily="34" charset="0"/>
              </a:rPr>
              <a:t> na </a:t>
            </a:r>
            <a:r>
              <a:rPr lang="de-DE" dirty="0" err="1">
                <a:solidFill>
                  <a:srgbClr val="0C197C"/>
                </a:solidFill>
                <a:latin typeface="Arial" panose="020B0604020202020204" pitchFamily="34" charset="0"/>
                <a:cs typeface="Arial" panose="020B0604020202020204" pitchFamily="34" charset="0"/>
              </a:rPr>
              <a:t>podporu</a:t>
            </a:r>
            <a:r>
              <a:rPr lang="de-DE" dirty="0">
                <a:solidFill>
                  <a:srgbClr val="0C197C"/>
                </a:solidFill>
                <a:latin typeface="Arial" panose="020B0604020202020204" pitchFamily="34" charset="0"/>
                <a:cs typeface="Arial" panose="020B0604020202020204" pitchFamily="34" charset="0"/>
              </a:rPr>
              <a:t> </a:t>
            </a:r>
            <a:r>
              <a:rPr lang="de-DE" dirty="0" err="1">
                <a:solidFill>
                  <a:srgbClr val="0C197C"/>
                </a:solidFill>
                <a:latin typeface="Arial" panose="020B0604020202020204" pitchFamily="34" charset="0"/>
                <a:cs typeface="Arial" panose="020B0604020202020204" pitchFamily="34" charset="0"/>
              </a:rPr>
              <a:t>správné</a:t>
            </a:r>
            <a:r>
              <a:rPr lang="de-DE" dirty="0">
                <a:solidFill>
                  <a:srgbClr val="0C197C"/>
                </a:solidFill>
                <a:latin typeface="Arial" panose="020B0604020202020204" pitchFamily="34" charset="0"/>
                <a:cs typeface="Arial" panose="020B0604020202020204" pitchFamily="34" charset="0"/>
              </a:rPr>
              <a:t> </a:t>
            </a:r>
            <a:r>
              <a:rPr lang="de-DE" dirty="0" err="1">
                <a:solidFill>
                  <a:srgbClr val="0C197C"/>
                </a:solidFill>
                <a:latin typeface="Arial" panose="020B0604020202020204" pitchFamily="34" charset="0"/>
                <a:cs typeface="Arial" panose="020B0604020202020204" pitchFamily="34" charset="0"/>
              </a:rPr>
              <a:t>výrobní</a:t>
            </a:r>
            <a:r>
              <a:rPr lang="de-DE" dirty="0">
                <a:solidFill>
                  <a:srgbClr val="0C197C"/>
                </a:solidFill>
                <a:latin typeface="Arial" panose="020B0604020202020204" pitchFamily="34" charset="0"/>
                <a:cs typeface="Arial" panose="020B0604020202020204" pitchFamily="34" charset="0"/>
              </a:rPr>
              <a:t> </a:t>
            </a:r>
            <a:r>
              <a:rPr lang="de-DE" dirty="0" err="1">
                <a:solidFill>
                  <a:srgbClr val="0C197C"/>
                </a:solidFill>
                <a:latin typeface="Arial" panose="020B0604020202020204" pitchFamily="34" charset="0"/>
                <a:cs typeface="Arial" panose="020B0604020202020204" pitchFamily="34" charset="0"/>
              </a:rPr>
              <a:t>praxe</a:t>
            </a:r>
            <a:r>
              <a:rPr lang="de-DE" dirty="0">
                <a:solidFill>
                  <a:srgbClr val="0C197C"/>
                </a:solidFill>
                <a:latin typeface="Arial" panose="020B0604020202020204" pitchFamily="34" charset="0"/>
                <a:cs typeface="Arial" panose="020B0604020202020204" pitchFamily="34" charset="0"/>
              </a:rPr>
              <a:t> v </a:t>
            </a:r>
            <a:r>
              <a:rPr lang="de-DE" dirty="0" err="1">
                <a:solidFill>
                  <a:srgbClr val="0C197C"/>
                </a:solidFill>
                <a:latin typeface="Arial" panose="020B0604020202020204" pitchFamily="34" charset="0"/>
                <a:cs typeface="Arial" panose="020B0604020202020204" pitchFamily="34" charset="0"/>
              </a:rPr>
              <a:t>průmyslových</a:t>
            </a:r>
            <a:r>
              <a:rPr lang="de-DE" dirty="0">
                <a:solidFill>
                  <a:srgbClr val="0C197C"/>
                </a:solidFill>
                <a:latin typeface="Arial" panose="020B0604020202020204" pitchFamily="34" charset="0"/>
                <a:cs typeface="Arial" panose="020B0604020202020204" pitchFamily="34" charset="0"/>
              </a:rPr>
              <a:t> a </a:t>
            </a:r>
            <a:r>
              <a:rPr lang="de-DE" dirty="0" err="1">
                <a:solidFill>
                  <a:srgbClr val="0C197C"/>
                </a:solidFill>
                <a:latin typeface="Arial" panose="020B0604020202020204" pitchFamily="34" charset="0"/>
                <a:cs typeface="Arial" panose="020B0604020202020204" pitchFamily="34" charset="0"/>
              </a:rPr>
              <a:t>zdravotnických</a:t>
            </a:r>
            <a:r>
              <a:rPr lang="de-DE" dirty="0">
                <a:solidFill>
                  <a:srgbClr val="0C197C"/>
                </a:solidFill>
                <a:latin typeface="Arial" panose="020B0604020202020204" pitchFamily="34" charset="0"/>
                <a:cs typeface="Arial" panose="020B0604020202020204" pitchFamily="34" charset="0"/>
              </a:rPr>
              <a:t> </a:t>
            </a:r>
            <a:r>
              <a:rPr lang="de-DE" dirty="0" err="1">
                <a:solidFill>
                  <a:srgbClr val="0C197C"/>
                </a:solidFill>
                <a:latin typeface="Arial" panose="020B0604020202020204" pitchFamily="34" charset="0"/>
                <a:cs typeface="Arial" panose="020B0604020202020204" pitchFamily="34" charset="0"/>
              </a:rPr>
              <a:t>zařízeních</a:t>
            </a:r>
            <a:r>
              <a:rPr lang="de-DE" dirty="0">
                <a:solidFill>
                  <a:srgbClr val="0C197C"/>
                </a:solidFill>
                <a:latin typeface="Arial" panose="020B0604020202020204" pitchFamily="34" charset="0"/>
                <a:cs typeface="Arial" panose="020B0604020202020204" pitchFamily="34" charset="0"/>
              </a:rPr>
              <a:t>. </a:t>
            </a:r>
            <a:endParaRPr lang="cs-CZ" dirty="0">
              <a:solidFill>
                <a:srgbClr val="0C197C"/>
              </a:solidFill>
              <a:latin typeface="Arial" panose="020B0604020202020204" pitchFamily="34" charset="0"/>
              <a:cs typeface="Arial" panose="020B0604020202020204" pitchFamily="34" charset="0"/>
            </a:endParaRPr>
          </a:p>
          <a:p>
            <a:pPr algn="just"/>
            <a:endParaRPr lang="cs-CZ" dirty="0">
              <a:solidFill>
                <a:srgbClr val="0C197C"/>
              </a:solidFill>
              <a:latin typeface="Arial" panose="020B0604020202020204" pitchFamily="34" charset="0"/>
              <a:cs typeface="Arial" panose="020B0604020202020204" pitchFamily="34" charset="0"/>
            </a:endParaRPr>
          </a:p>
          <a:p>
            <a:pPr algn="just"/>
            <a:r>
              <a:rPr lang="cs-CZ" dirty="0">
                <a:solidFill>
                  <a:srgbClr val="0C197C"/>
                </a:solidFill>
                <a:latin typeface="Arial" panose="020B0604020202020204" pitchFamily="34" charset="0"/>
                <a:cs typeface="Arial" panose="020B0604020202020204" pitchFamily="34" charset="0"/>
              </a:rPr>
              <a:t>Příloha B řeší minimální doporučený počet biologických indikátorů ve vztahu k objemu vsázky výrobku. Uvádí pro objem vsázky výrobku do 10 m³ 3 bioindikátory na m³ objemu výrobku, minimálně 5 B.I. Pro objemy nad 10 m³ 1 další B.I. Počet použitých B.I. má být odůvodněn.</a:t>
            </a:r>
          </a:p>
          <a:p>
            <a:pPr algn="just"/>
            <a:r>
              <a:rPr lang="cs-CZ" dirty="0">
                <a:solidFill>
                  <a:srgbClr val="0C197C"/>
                </a:solidFill>
                <a:latin typeface="Arial" panose="020B0604020202020204" pitchFamily="34" charset="0"/>
                <a:cs typeface="Arial" panose="020B0604020202020204" pitchFamily="34" charset="0"/>
              </a:rPr>
              <a:t> </a:t>
            </a:r>
          </a:p>
          <a:p>
            <a:pPr algn="just"/>
            <a:r>
              <a:rPr lang="cs-CZ" dirty="0">
                <a:solidFill>
                  <a:srgbClr val="0C197C"/>
                </a:solidFill>
                <a:latin typeface="Arial" panose="020B0604020202020204" pitchFamily="34" charset="0"/>
                <a:cs typeface="Arial" panose="020B0604020202020204" pitchFamily="34" charset="0"/>
              </a:rPr>
              <a:t>Příloha G je doporučena pro poskytovatele zdravotních služeb.</a:t>
            </a:r>
          </a:p>
          <a:p>
            <a:pPr algn="just"/>
            <a:endParaRPr lang="cs-CZ" dirty="0">
              <a:solidFill>
                <a:srgbClr val="0C197C"/>
              </a:solidFill>
              <a:latin typeface="Arial" panose="020B0604020202020204" pitchFamily="34" charset="0"/>
              <a:cs typeface="Arial" panose="020B0604020202020204" pitchFamily="34" charset="0"/>
            </a:endParaRPr>
          </a:p>
          <a:p>
            <a:pPr algn="just"/>
            <a:r>
              <a:rPr lang="cs-CZ" dirty="0">
                <a:solidFill>
                  <a:srgbClr val="0C197C"/>
                </a:solidFill>
                <a:latin typeface="Arial" panose="020B0604020202020204" pitchFamily="34" charset="0"/>
                <a:cs typeface="Arial" panose="020B0604020202020204" pitchFamily="34" charset="0"/>
              </a:rPr>
              <a:t>Doporučení vneslo nejistotu při testování sterilizační účinnosti podle </a:t>
            </a:r>
            <a:r>
              <a:rPr lang="cs-CZ" altLang="cs-CZ" dirty="0">
                <a:solidFill>
                  <a:srgbClr val="0E177B"/>
                </a:solidFill>
                <a:latin typeface="Arial" panose="020B0604020202020204" pitchFamily="34" charset="0"/>
                <a:cs typeface="Arial" panose="020B0604020202020204" pitchFamily="34" charset="0"/>
              </a:rPr>
              <a:t>Metodického návodu č. 1/2014 -  k provádění kontroly účinnosti sterilizačních přístrojů, kde je velikost komory udávána v litrech. Otázka je, má se upravit počet B.I. Bude dál platit M.O.? Když srovnám oba požadavky, tak dle M.O. pro 1 sterilizační jednotku jsou to 4 bioindikátory, dle objemu 5 bioindikátorů.</a:t>
            </a:r>
          </a:p>
          <a:p>
            <a:pPr defTabSz="632207" eaLnBrk="0" fontAlgn="base" hangingPunct="0">
              <a:spcBef>
                <a:spcPts val="694"/>
              </a:spcBef>
              <a:spcAft>
                <a:spcPct val="0"/>
              </a:spcAft>
            </a:pPr>
            <a:endParaRPr lang="cs-CZ" altLang="cs-CZ" dirty="0">
              <a:solidFill>
                <a:srgbClr val="171C8F"/>
              </a:solidFill>
              <a:latin typeface="Arial" panose="020B0604020202020204" pitchFamily="34" charset="0"/>
              <a:cs typeface="Arial" panose="020B0604020202020204" pitchFamily="34" charset="0"/>
            </a:endParaRPr>
          </a:p>
          <a:p>
            <a:endParaRPr lang="cs-CZ" dirty="0">
              <a:solidFill>
                <a:srgbClr val="0C197C"/>
              </a:solidFill>
            </a:endParaRPr>
          </a:p>
          <a:p>
            <a:endParaRPr lang="cs-CZ" dirty="0">
              <a:solidFill>
                <a:srgbClr val="0C197C"/>
              </a:solidFill>
            </a:endParaRPr>
          </a:p>
          <a:p>
            <a:endParaRPr lang="cs-CZ" dirty="0">
              <a:solidFill>
                <a:srgbClr val="0C197C"/>
              </a:solidFill>
            </a:endParaRPr>
          </a:p>
          <a:p>
            <a:endParaRPr lang="de-DE" dirty="0"/>
          </a:p>
        </p:txBody>
      </p:sp>
    </p:spTree>
    <p:extLst>
      <p:ext uri="{BB962C8B-B14F-4D97-AF65-F5344CB8AC3E}">
        <p14:creationId xmlns:p14="http://schemas.microsoft.com/office/powerpoint/2010/main" val="1168699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1D0A9B-359F-45AC-A281-C156BF33A5B3}"/>
              </a:ext>
            </a:extLst>
          </p:cNvPr>
          <p:cNvSpPr>
            <a:spLocks noGrp="1"/>
          </p:cNvSpPr>
          <p:nvPr>
            <p:ph type="title"/>
          </p:nvPr>
        </p:nvSpPr>
        <p:spPr>
          <a:xfrm>
            <a:off x="838200" y="384580"/>
            <a:ext cx="10515600" cy="1325563"/>
          </a:xfrm>
        </p:spPr>
        <p:txBody>
          <a:bodyPr>
            <a:normAutofit/>
          </a:bodyPr>
          <a:lstStyle/>
          <a:p>
            <a:r>
              <a:rPr lang="cs-CZ" sz="3600" dirty="0">
                <a:solidFill>
                  <a:srgbClr val="0C197C"/>
                </a:solidFill>
                <a:latin typeface="Arial" panose="020B0604020202020204" pitchFamily="34" charset="0"/>
                <a:cs typeface="Arial" panose="020B0604020202020204" pitchFamily="34" charset="0"/>
              </a:rPr>
              <a:t>Kontrola bioindikátory</a:t>
            </a:r>
            <a:endParaRPr lang="de-DE" sz="3600" dirty="0">
              <a:solidFill>
                <a:srgbClr val="0C197C"/>
              </a:solidFill>
              <a:latin typeface="Arial" panose="020B0604020202020204" pitchFamily="34" charset="0"/>
              <a:cs typeface="Arial" panose="020B0604020202020204" pitchFamily="34" charset="0"/>
            </a:endParaRPr>
          </a:p>
        </p:txBody>
      </p:sp>
      <p:sp>
        <p:nvSpPr>
          <p:cNvPr id="3" name="Zástupný symbol pro obsah 2">
            <a:extLst>
              <a:ext uri="{FF2B5EF4-FFF2-40B4-BE49-F238E27FC236}">
                <a16:creationId xmlns:a16="http://schemas.microsoft.com/office/drawing/2014/main" id="{F71E8F9F-299A-4BFB-8024-459140F2C64E}"/>
              </a:ext>
            </a:extLst>
          </p:cNvPr>
          <p:cNvSpPr>
            <a:spLocks noGrp="1"/>
          </p:cNvSpPr>
          <p:nvPr>
            <p:ph idx="1"/>
          </p:nvPr>
        </p:nvSpPr>
        <p:spPr>
          <a:xfrm>
            <a:off x="838200" y="1639158"/>
            <a:ext cx="10515600" cy="4351338"/>
          </a:xfrm>
        </p:spPr>
        <p:txBody>
          <a:bodyPr/>
          <a:lstStyle/>
          <a:p>
            <a:pPr marL="0" indent="0">
              <a:buNone/>
            </a:pPr>
            <a:r>
              <a:rPr lang="cs-CZ" sz="1800" dirty="0">
                <a:solidFill>
                  <a:srgbClr val="0E177B"/>
                </a:solidFill>
                <a:latin typeface="Arial" panose="020B0604020202020204" pitchFamily="34" charset="0"/>
                <a:cs typeface="Arial" panose="020B0604020202020204" pitchFamily="34" charset="0"/>
              </a:rPr>
              <a:t>Kontrola bioindikátory přináší vyšší finanční náklady při požadavku vyhlášky: </a:t>
            </a:r>
          </a:p>
          <a:p>
            <a:pPr marL="0" indent="0">
              <a:buNone/>
            </a:pPr>
            <a:endParaRPr lang="de-DE" b="1" dirty="0">
              <a:solidFill>
                <a:srgbClr val="0E177B"/>
              </a:solidFill>
            </a:endParaRPr>
          </a:p>
        </p:txBody>
      </p:sp>
      <p:sp>
        <p:nvSpPr>
          <p:cNvPr id="4" name="Obdélník 3">
            <a:extLst>
              <a:ext uri="{FF2B5EF4-FFF2-40B4-BE49-F238E27FC236}">
                <a16:creationId xmlns:a16="http://schemas.microsoft.com/office/drawing/2014/main" id="{A016F027-40EA-4E63-B149-83EB8C6E0036}"/>
              </a:ext>
            </a:extLst>
          </p:cNvPr>
          <p:cNvSpPr/>
          <p:nvPr/>
        </p:nvSpPr>
        <p:spPr>
          <a:xfrm>
            <a:off x="838200" y="2081719"/>
            <a:ext cx="10056778" cy="4524315"/>
          </a:xfrm>
          <a:prstGeom prst="rect">
            <a:avLst/>
          </a:prstGeom>
        </p:spPr>
        <p:txBody>
          <a:bodyPr wrap="square">
            <a:spAutoFit/>
          </a:bodyPr>
          <a:lstStyle/>
          <a:p>
            <a:pPr algn="just"/>
            <a:r>
              <a:rPr lang="cs-CZ" dirty="0">
                <a:solidFill>
                  <a:srgbClr val="0E177B"/>
                </a:solidFill>
                <a:latin typeface="Arial" panose="020B0604020202020204" pitchFamily="34" charset="0"/>
                <a:cs typeface="Arial" panose="020B0604020202020204" pitchFamily="34" charset="0"/>
              </a:rPr>
              <a:t>j</a:t>
            </a:r>
            <a:r>
              <a:rPr lang="de-DE" dirty="0" err="1">
                <a:solidFill>
                  <a:srgbClr val="0E177B"/>
                </a:solidFill>
                <a:latin typeface="Arial" panose="020B0604020202020204" pitchFamily="34" charset="0"/>
                <a:cs typeface="Arial" panose="020B0604020202020204" pitchFamily="34" charset="0"/>
              </a:rPr>
              <a:t>edenkrát</a:t>
            </a:r>
            <a:r>
              <a:rPr lang="de-DE" dirty="0">
                <a:solidFill>
                  <a:srgbClr val="0E177B"/>
                </a:solidFill>
                <a:latin typeface="Arial" panose="020B0604020202020204" pitchFamily="34" charset="0"/>
                <a:cs typeface="Arial" panose="020B0604020202020204" pitchFamily="34" charset="0"/>
              </a:rPr>
              <a:t> </a:t>
            </a:r>
            <a:r>
              <a:rPr lang="de-DE" dirty="0" err="1">
                <a:solidFill>
                  <a:srgbClr val="0E177B"/>
                </a:solidFill>
                <a:latin typeface="Arial" panose="020B0604020202020204" pitchFamily="34" charset="0"/>
                <a:cs typeface="Arial" panose="020B0604020202020204" pitchFamily="34" charset="0"/>
              </a:rPr>
              <a:t>za</a:t>
            </a:r>
            <a:r>
              <a:rPr lang="de-DE" dirty="0">
                <a:solidFill>
                  <a:srgbClr val="0E177B"/>
                </a:solidFill>
                <a:latin typeface="Arial" panose="020B0604020202020204" pitchFamily="34" charset="0"/>
                <a:cs typeface="Arial" panose="020B0604020202020204" pitchFamily="34" charset="0"/>
              </a:rPr>
              <a:t> </a:t>
            </a:r>
            <a:r>
              <a:rPr lang="de-DE" dirty="0" err="1">
                <a:solidFill>
                  <a:srgbClr val="0E177B"/>
                </a:solidFill>
                <a:latin typeface="Arial" panose="020B0604020202020204" pitchFamily="34" charset="0"/>
                <a:cs typeface="Arial" panose="020B0604020202020204" pitchFamily="34" charset="0"/>
              </a:rPr>
              <a:t>měsíc</a:t>
            </a:r>
            <a:r>
              <a:rPr lang="de-DE" dirty="0">
                <a:solidFill>
                  <a:srgbClr val="0E177B"/>
                </a:solidFill>
                <a:latin typeface="Arial" panose="020B0604020202020204" pitchFamily="34" charset="0"/>
                <a:cs typeface="Arial" panose="020B0604020202020204" pitchFamily="34" charset="0"/>
              </a:rPr>
              <a:t> - u </a:t>
            </a:r>
            <a:r>
              <a:rPr lang="de-DE" dirty="0" err="1">
                <a:solidFill>
                  <a:srgbClr val="0E177B"/>
                </a:solidFill>
                <a:latin typeface="Arial" panose="020B0604020202020204" pitchFamily="34" charset="0"/>
                <a:cs typeface="Arial" panose="020B0604020202020204" pitchFamily="34" charset="0"/>
              </a:rPr>
              <a:t>sterilizátorů</a:t>
            </a:r>
            <a:r>
              <a:rPr lang="de-DE" dirty="0">
                <a:solidFill>
                  <a:srgbClr val="0E177B"/>
                </a:solidFill>
                <a:latin typeface="Arial" panose="020B0604020202020204" pitchFamily="34" charset="0"/>
                <a:cs typeface="Arial" panose="020B0604020202020204" pitchFamily="34" charset="0"/>
              </a:rPr>
              <a:t>, </a:t>
            </a:r>
            <a:r>
              <a:rPr lang="de-DE" dirty="0" err="1">
                <a:solidFill>
                  <a:srgbClr val="0E177B"/>
                </a:solidFill>
                <a:latin typeface="Arial" panose="020B0604020202020204" pitchFamily="34" charset="0"/>
                <a:cs typeface="Arial" panose="020B0604020202020204" pitchFamily="34" charset="0"/>
              </a:rPr>
              <a:t>které</a:t>
            </a:r>
            <a:r>
              <a:rPr lang="de-DE" dirty="0">
                <a:solidFill>
                  <a:srgbClr val="0E177B"/>
                </a:solidFill>
                <a:latin typeface="Arial" panose="020B0604020202020204" pitchFamily="34" charset="0"/>
                <a:cs typeface="Arial" panose="020B0604020202020204" pitchFamily="34" charset="0"/>
              </a:rPr>
              <a:t> </a:t>
            </a:r>
            <a:r>
              <a:rPr lang="de-DE" dirty="0" err="1">
                <a:solidFill>
                  <a:srgbClr val="0E177B"/>
                </a:solidFill>
                <a:latin typeface="Arial" panose="020B0604020202020204" pitchFamily="34" charset="0"/>
                <a:cs typeface="Arial" panose="020B0604020202020204" pitchFamily="34" charset="0"/>
              </a:rPr>
              <a:t>jsou</a:t>
            </a:r>
            <a:r>
              <a:rPr lang="de-DE" dirty="0">
                <a:solidFill>
                  <a:srgbClr val="0E177B"/>
                </a:solidFill>
                <a:latin typeface="Arial" panose="020B0604020202020204" pitchFamily="34" charset="0"/>
                <a:cs typeface="Arial" panose="020B0604020202020204" pitchFamily="34" charset="0"/>
              </a:rPr>
              <a:t> </a:t>
            </a:r>
            <a:r>
              <a:rPr lang="de-DE" dirty="0" err="1">
                <a:solidFill>
                  <a:srgbClr val="0E177B"/>
                </a:solidFill>
                <a:latin typeface="Arial" panose="020B0604020202020204" pitchFamily="34" charset="0"/>
                <a:cs typeface="Arial" panose="020B0604020202020204" pitchFamily="34" charset="0"/>
              </a:rPr>
              <a:t>umístěny</a:t>
            </a:r>
            <a:r>
              <a:rPr lang="de-DE" dirty="0">
                <a:solidFill>
                  <a:srgbClr val="0E177B"/>
                </a:solidFill>
                <a:latin typeface="Arial" panose="020B0604020202020204" pitchFamily="34" charset="0"/>
                <a:cs typeface="Arial" panose="020B0604020202020204" pitchFamily="34" charset="0"/>
              </a:rPr>
              <a:t> na</a:t>
            </a:r>
            <a:r>
              <a:rPr lang="cs-CZ" dirty="0">
                <a:solidFill>
                  <a:srgbClr val="0E177B"/>
                </a:solidFill>
                <a:latin typeface="Arial" panose="020B0604020202020204" pitchFamily="34" charset="0"/>
                <a:cs typeface="Arial" panose="020B0604020202020204" pitchFamily="34" charset="0"/>
              </a:rPr>
              <a:t> </a:t>
            </a:r>
            <a:r>
              <a:rPr lang="de-DE" dirty="0" err="1">
                <a:solidFill>
                  <a:srgbClr val="0E177B"/>
                </a:solidFill>
                <a:latin typeface="Arial" panose="020B0604020202020204" pitchFamily="34" charset="0"/>
                <a:cs typeface="Arial" panose="020B0604020202020204" pitchFamily="34" charset="0"/>
              </a:rPr>
              <a:t>odděleních</a:t>
            </a:r>
            <a:r>
              <a:rPr lang="de-DE" dirty="0">
                <a:solidFill>
                  <a:srgbClr val="0E177B"/>
                </a:solidFill>
                <a:latin typeface="Arial" panose="020B0604020202020204" pitchFamily="34" charset="0"/>
                <a:cs typeface="Arial" panose="020B0604020202020204" pitchFamily="34" charset="0"/>
              </a:rPr>
              <a:t> </a:t>
            </a:r>
            <a:r>
              <a:rPr lang="de-DE" dirty="0" err="1">
                <a:solidFill>
                  <a:srgbClr val="0E177B"/>
                </a:solidFill>
                <a:latin typeface="Arial" panose="020B0604020202020204" pitchFamily="34" charset="0"/>
                <a:cs typeface="Arial" panose="020B0604020202020204" pitchFamily="34" charset="0"/>
              </a:rPr>
              <a:t>centrální</a:t>
            </a:r>
            <a:r>
              <a:rPr lang="de-DE" dirty="0">
                <a:solidFill>
                  <a:srgbClr val="0E177B"/>
                </a:solidFill>
                <a:latin typeface="Arial" panose="020B0604020202020204" pitchFamily="34" charset="0"/>
                <a:cs typeface="Arial" panose="020B0604020202020204" pitchFamily="34" charset="0"/>
              </a:rPr>
              <a:t> </a:t>
            </a:r>
            <a:r>
              <a:rPr lang="de-DE" dirty="0" err="1">
                <a:solidFill>
                  <a:srgbClr val="0E177B"/>
                </a:solidFill>
                <a:latin typeface="Arial" panose="020B0604020202020204" pitchFamily="34" charset="0"/>
                <a:cs typeface="Arial" panose="020B0604020202020204" pitchFamily="34" charset="0"/>
              </a:rPr>
              <a:t>sterilizace</a:t>
            </a:r>
            <a:r>
              <a:rPr lang="de-DE" dirty="0">
                <a:solidFill>
                  <a:srgbClr val="0E177B"/>
                </a:solidFill>
                <a:latin typeface="Arial" panose="020B0604020202020204" pitchFamily="34" charset="0"/>
                <a:cs typeface="Arial" panose="020B0604020202020204" pitchFamily="34" charset="0"/>
              </a:rPr>
              <a:t> </a:t>
            </a:r>
            <a:r>
              <a:rPr lang="de-DE" dirty="0" err="1">
                <a:solidFill>
                  <a:srgbClr val="0E177B"/>
                </a:solidFill>
                <a:latin typeface="Arial" panose="020B0604020202020204" pitchFamily="34" charset="0"/>
                <a:cs typeface="Arial" panose="020B0604020202020204" pitchFamily="34" charset="0"/>
              </a:rPr>
              <a:t>či</a:t>
            </a:r>
            <a:r>
              <a:rPr lang="de-DE" dirty="0">
                <a:solidFill>
                  <a:srgbClr val="0E177B"/>
                </a:solidFill>
                <a:latin typeface="Arial" panose="020B0604020202020204" pitchFamily="34" charset="0"/>
                <a:cs typeface="Arial" panose="020B0604020202020204" pitchFamily="34" charset="0"/>
              </a:rPr>
              <a:t> </a:t>
            </a:r>
            <a:r>
              <a:rPr lang="de-DE" dirty="0" err="1">
                <a:solidFill>
                  <a:srgbClr val="0E177B"/>
                </a:solidFill>
                <a:latin typeface="Arial" panose="020B0604020202020204" pitchFamily="34" charset="0"/>
                <a:cs typeface="Arial" panose="020B0604020202020204" pitchFamily="34" charset="0"/>
              </a:rPr>
              <a:t>sterilizačních</a:t>
            </a:r>
            <a:r>
              <a:rPr lang="de-DE" dirty="0">
                <a:solidFill>
                  <a:srgbClr val="0E177B"/>
                </a:solidFill>
                <a:latin typeface="Arial" panose="020B0604020202020204" pitchFamily="34" charset="0"/>
                <a:cs typeface="Arial" panose="020B0604020202020204" pitchFamily="34" charset="0"/>
              </a:rPr>
              <a:t> </a:t>
            </a:r>
            <a:r>
              <a:rPr lang="de-DE" dirty="0" err="1">
                <a:solidFill>
                  <a:srgbClr val="0E177B"/>
                </a:solidFill>
                <a:latin typeface="Arial" panose="020B0604020202020204" pitchFamily="34" charset="0"/>
                <a:cs typeface="Arial" panose="020B0604020202020204" pitchFamily="34" charset="0"/>
              </a:rPr>
              <a:t>centrech</a:t>
            </a:r>
            <a:r>
              <a:rPr lang="de-DE" dirty="0">
                <a:solidFill>
                  <a:srgbClr val="0E177B"/>
                </a:solidFill>
                <a:latin typeface="Arial" panose="020B0604020202020204" pitchFamily="34" charset="0"/>
                <a:cs typeface="Arial" panose="020B0604020202020204" pitchFamily="34" charset="0"/>
              </a:rPr>
              <a:t>, </a:t>
            </a:r>
            <a:r>
              <a:rPr lang="de-DE" dirty="0" err="1">
                <a:solidFill>
                  <a:srgbClr val="0E177B"/>
                </a:solidFill>
                <a:latin typeface="Arial" panose="020B0604020202020204" pitchFamily="34" charset="0"/>
                <a:cs typeface="Arial" panose="020B0604020202020204" pitchFamily="34" charset="0"/>
              </a:rPr>
              <a:t>operačních</a:t>
            </a:r>
            <a:r>
              <a:rPr lang="de-DE" dirty="0">
                <a:solidFill>
                  <a:srgbClr val="0E177B"/>
                </a:solidFill>
                <a:latin typeface="Arial" panose="020B0604020202020204" pitchFamily="34" charset="0"/>
                <a:cs typeface="Arial" panose="020B0604020202020204" pitchFamily="34" charset="0"/>
              </a:rPr>
              <a:t> </a:t>
            </a:r>
            <a:r>
              <a:rPr lang="de-DE" dirty="0" err="1">
                <a:solidFill>
                  <a:srgbClr val="0E177B"/>
                </a:solidFill>
                <a:latin typeface="Arial" panose="020B0604020202020204" pitchFamily="34" charset="0"/>
                <a:cs typeface="Arial" panose="020B0604020202020204" pitchFamily="34" charset="0"/>
              </a:rPr>
              <a:t>sálech</a:t>
            </a:r>
            <a:r>
              <a:rPr lang="de-DE" dirty="0">
                <a:solidFill>
                  <a:srgbClr val="0E177B"/>
                </a:solidFill>
                <a:latin typeface="Arial" panose="020B0604020202020204" pitchFamily="34" charset="0"/>
                <a:cs typeface="Arial" panose="020B0604020202020204" pitchFamily="34" charset="0"/>
              </a:rPr>
              <a:t>, </a:t>
            </a:r>
            <a:r>
              <a:rPr lang="de-DE" dirty="0" err="1">
                <a:solidFill>
                  <a:srgbClr val="0E177B"/>
                </a:solidFill>
                <a:latin typeface="Arial" panose="020B0604020202020204" pitchFamily="34" charset="0"/>
                <a:cs typeface="Arial" panose="020B0604020202020204" pitchFamily="34" charset="0"/>
              </a:rPr>
              <a:t>operačním</a:t>
            </a:r>
            <a:r>
              <a:rPr lang="de-DE" dirty="0">
                <a:solidFill>
                  <a:srgbClr val="0E177B"/>
                </a:solidFill>
                <a:latin typeface="Arial" panose="020B0604020202020204" pitchFamily="34" charset="0"/>
                <a:cs typeface="Arial" panose="020B0604020202020204" pitchFamily="34" charset="0"/>
              </a:rPr>
              <a:t> </a:t>
            </a:r>
            <a:r>
              <a:rPr lang="de-DE" dirty="0" err="1">
                <a:solidFill>
                  <a:srgbClr val="0E177B"/>
                </a:solidFill>
                <a:latin typeface="Arial" panose="020B0604020202020204" pitchFamily="34" charset="0"/>
                <a:cs typeface="Arial" panose="020B0604020202020204" pitchFamily="34" charset="0"/>
              </a:rPr>
              <a:t>traktu</a:t>
            </a:r>
            <a:r>
              <a:rPr lang="de-DE" dirty="0">
                <a:solidFill>
                  <a:srgbClr val="0E177B"/>
                </a:solidFill>
                <a:latin typeface="Arial" panose="020B0604020202020204" pitchFamily="34" charset="0"/>
                <a:cs typeface="Arial" panose="020B0604020202020204" pitchFamily="34" charset="0"/>
              </a:rPr>
              <a:t> a na </a:t>
            </a:r>
            <a:r>
              <a:rPr lang="de-DE" dirty="0" err="1">
                <a:solidFill>
                  <a:srgbClr val="0E177B"/>
                </a:solidFill>
                <a:latin typeface="Arial" panose="020B0604020202020204" pitchFamily="34" charset="0"/>
                <a:cs typeface="Arial" panose="020B0604020202020204" pitchFamily="34" charset="0"/>
              </a:rPr>
              <a:t>pracovištích</a:t>
            </a:r>
            <a:r>
              <a:rPr lang="de-DE" dirty="0">
                <a:solidFill>
                  <a:srgbClr val="0E177B"/>
                </a:solidFill>
                <a:latin typeface="Arial" panose="020B0604020202020204" pitchFamily="34" charset="0"/>
                <a:cs typeface="Arial" panose="020B0604020202020204" pitchFamily="34" charset="0"/>
              </a:rPr>
              <a:t>, </a:t>
            </a:r>
            <a:r>
              <a:rPr lang="de-DE" dirty="0" err="1">
                <a:solidFill>
                  <a:srgbClr val="0E177B"/>
                </a:solidFill>
                <a:latin typeface="Arial" panose="020B0604020202020204" pitchFamily="34" charset="0"/>
                <a:cs typeface="Arial" panose="020B0604020202020204" pitchFamily="34" charset="0"/>
              </a:rPr>
              <a:t>která</a:t>
            </a:r>
            <a:r>
              <a:rPr lang="de-DE" dirty="0">
                <a:solidFill>
                  <a:srgbClr val="0E177B"/>
                </a:solidFill>
                <a:latin typeface="Arial" panose="020B0604020202020204" pitchFamily="34" charset="0"/>
                <a:cs typeface="Arial" panose="020B0604020202020204" pitchFamily="34" charset="0"/>
              </a:rPr>
              <a:t> </a:t>
            </a:r>
            <a:r>
              <a:rPr lang="de-DE" dirty="0" err="1">
                <a:solidFill>
                  <a:srgbClr val="0E177B"/>
                </a:solidFill>
                <a:latin typeface="Arial" panose="020B0604020202020204" pitchFamily="34" charset="0"/>
                <a:cs typeface="Arial" panose="020B0604020202020204" pitchFamily="34" charset="0"/>
              </a:rPr>
              <a:t>sterilizují</a:t>
            </a:r>
            <a:r>
              <a:rPr lang="de-DE" dirty="0">
                <a:solidFill>
                  <a:srgbClr val="0E177B"/>
                </a:solidFill>
                <a:latin typeface="Arial" panose="020B0604020202020204" pitchFamily="34" charset="0"/>
                <a:cs typeface="Arial" panose="020B0604020202020204" pitchFamily="34" charset="0"/>
              </a:rPr>
              <a:t> </a:t>
            </a:r>
            <a:r>
              <a:rPr lang="de-DE" dirty="0" err="1">
                <a:solidFill>
                  <a:srgbClr val="0E177B"/>
                </a:solidFill>
                <a:latin typeface="Arial" panose="020B0604020202020204" pitchFamily="34" charset="0"/>
                <a:cs typeface="Arial" panose="020B0604020202020204" pitchFamily="34" charset="0"/>
              </a:rPr>
              <a:t>materiál</a:t>
            </a:r>
            <a:r>
              <a:rPr lang="de-DE" dirty="0">
                <a:solidFill>
                  <a:srgbClr val="0E177B"/>
                </a:solidFill>
                <a:latin typeface="Arial" panose="020B0604020202020204" pitchFamily="34" charset="0"/>
                <a:cs typeface="Arial" panose="020B0604020202020204" pitchFamily="34" charset="0"/>
              </a:rPr>
              <a:t> pro </a:t>
            </a:r>
            <a:r>
              <a:rPr lang="de-DE" dirty="0" err="1">
                <a:solidFill>
                  <a:srgbClr val="0E177B"/>
                </a:solidFill>
                <a:latin typeface="Arial" panose="020B0604020202020204" pitchFamily="34" charset="0"/>
                <a:cs typeface="Arial" panose="020B0604020202020204" pitchFamily="34" charset="0"/>
              </a:rPr>
              <a:t>jiná</a:t>
            </a:r>
            <a:r>
              <a:rPr lang="de-DE" dirty="0">
                <a:solidFill>
                  <a:srgbClr val="0E177B"/>
                </a:solidFill>
                <a:latin typeface="Arial" panose="020B0604020202020204" pitchFamily="34" charset="0"/>
                <a:cs typeface="Arial" panose="020B0604020202020204" pitchFamily="34" charset="0"/>
              </a:rPr>
              <a:t> </a:t>
            </a:r>
            <a:r>
              <a:rPr lang="de-DE" dirty="0" err="1">
                <a:solidFill>
                  <a:srgbClr val="0E177B"/>
                </a:solidFill>
                <a:latin typeface="Arial" panose="020B0604020202020204" pitchFamily="34" charset="0"/>
                <a:cs typeface="Arial" panose="020B0604020202020204" pitchFamily="34" charset="0"/>
              </a:rPr>
              <a:t>pracoviště</a:t>
            </a:r>
            <a:endParaRPr lang="cs-CZ" dirty="0">
              <a:solidFill>
                <a:srgbClr val="0E177B"/>
              </a:solidFill>
              <a:latin typeface="Arial" panose="020B0604020202020204" pitchFamily="34" charset="0"/>
              <a:cs typeface="Arial" panose="020B0604020202020204" pitchFamily="34" charset="0"/>
            </a:endParaRPr>
          </a:p>
          <a:p>
            <a:endParaRPr lang="cs-CZ" dirty="0">
              <a:solidFill>
                <a:srgbClr val="0E177B"/>
              </a:solidFill>
              <a:latin typeface="Arial" panose="020B0604020202020204" pitchFamily="34" charset="0"/>
              <a:cs typeface="Arial" panose="020B0604020202020204" pitchFamily="34" charset="0"/>
            </a:endParaRPr>
          </a:p>
          <a:p>
            <a:r>
              <a:rPr lang="cs-CZ" dirty="0">
                <a:solidFill>
                  <a:srgbClr val="0E177B"/>
                </a:solidFill>
                <a:latin typeface="Arial" panose="020B0604020202020204" pitchFamily="34" charset="0"/>
                <a:cs typeface="Arial" panose="020B0604020202020204" pitchFamily="34" charset="0"/>
              </a:rPr>
              <a:t>Kontrolní systém je placená služba.</a:t>
            </a:r>
          </a:p>
          <a:p>
            <a:endParaRPr lang="cs-CZ" dirty="0">
              <a:solidFill>
                <a:srgbClr val="0E177B"/>
              </a:solidFill>
              <a:latin typeface="Arial" panose="020B0604020202020204" pitchFamily="34" charset="0"/>
              <a:cs typeface="Arial" panose="020B0604020202020204" pitchFamily="34" charset="0"/>
            </a:endParaRPr>
          </a:p>
          <a:p>
            <a:r>
              <a:rPr lang="cs-CZ" dirty="0">
                <a:solidFill>
                  <a:srgbClr val="0E177B"/>
                </a:solidFill>
                <a:latin typeface="Arial" panose="020B0604020202020204" pitchFamily="34" charset="0"/>
                <a:cs typeface="Arial" panose="020B0604020202020204" pitchFamily="34" charset="0"/>
              </a:rPr>
              <a:t>V zájmu úspory financí za povinnou měsíční kontrolu sterilizační účinnosti je snaha se  stát autorizovanou osobou, aby tuto činnost mohli zdravotníci vykonávat samostatně.</a:t>
            </a:r>
          </a:p>
          <a:p>
            <a:endParaRPr lang="cs-CZ" dirty="0">
              <a:solidFill>
                <a:srgbClr val="0E177B"/>
              </a:solidFill>
              <a:latin typeface="Arial" panose="020B0604020202020204" pitchFamily="34" charset="0"/>
              <a:cs typeface="Arial" panose="020B0604020202020204" pitchFamily="34" charset="0"/>
            </a:endParaRPr>
          </a:p>
          <a:p>
            <a:r>
              <a:rPr lang="cs-CZ" dirty="0">
                <a:solidFill>
                  <a:srgbClr val="0E177B"/>
                </a:solidFill>
                <a:latin typeface="Arial" panose="020B0604020202020204" pitchFamily="34" charset="0"/>
                <a:cs typeface="Arial" panose="020B0604020202020204" pitchFamily="34" charset="0"/>
              </a:rPr>
              <a:t>Záleží na pracovní pozici  zdravotníka.</a:t>
            </a:r>
          </a:p>
          <a:p>
            <a:endParaRPr lang="cs-CZ" dirty="0">
              <a:solidFill>
                <a:srgbClr val="0E177B"/>
              </a:solidFill>
              <a:latin typeface="Arial" panose="020B0604020202020204" pitchFamily="34" charset="0"/>
              <a:cs typeface="Arial" panose="020B0604020202020204" pitchFamily="34" charset="0"/>
            </a:endParaRPr>
          </a:p>
          <a:p>
            <a:pPr algn="just"/>
            <a:r>
              <a:rPr lang="cs-CZ" dirty="0">
                <a:solidFill>
                  <a:srgbClr val="0E177B"/>
                </a:solidFill>
                <a:latin typeface="Arial" panose="020B0604020202020204" pitchFamily="34" charset="0"/>
                <a:cs typeface="Arial" panose="020B0604020202020204" pitchFamily="34" charset="0"/>
              </a:rPr>
              <a:t>Kvalifikace zdravotnického pracovníka pro kontrolu účinnosti sterilizace, proškoleného zdravotnického pracovníka při denní rutinní práci se sterilizační technikou je stanovená prováděcím předpisem včetně vyšších kvalifikačních požadavků pro vedoucího zdravotnického pracovníka CS, SC - specializační studium nebo certifikační kurz.</a:t>
            </a:r>
          </a:p>
          <a:p>
            <a:endParaRPr lang="cs-CZ" dirty="0">
              <a:solidFill>
                <a:srgbClr val="0E177B"/>
              </a:solidFill>
              <a:latin typeface="Arial" panose="020B0604020202020204" pitchFamily="34" charset="0"/>
            </a:endParaRPr>
          </a:p>
        </p:txBody>
      </p:sp>
    </p:spTree>
    <p:extLst>
      <p:ext uri="{BB962C8B-B14F-4D97-AF65-F5344CB8AC3E}">
        <p14:creationId xmlns:p14="http://schemas.microsoft.com/office/powerpoint/2010/main" val="2650433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5A532D-7331-43EB-872D-395DB8122FD7}"/>
              </a:ext>
            </a:extLst>
          </p:cNvPr>
          <p:cNvSpPr>
            <a:spLocks noGrp="1"/>
          </p:cNvSpPr>
          <p:nvPr>
            <p:ph type="title"/>
          </p:nvPr>
        </p:nvSpPr>
        <p:spPr/>
        <p:txBody>
          <a:bodyPr>
            <a:normAutofit/>
          </a:bodyPr>
          <a:lstStyle/>
          <a:p>
            <a:r>
              <a:rPr lang="cs-CZ" sz="3600" dirty="0">
                <a:solidFill>
                  <a:srgbClr val="0C197C"/>
                </a:solidFill>
                <a:latin typeface="Arial" panose="020B0604020202020204" pitchFamily="34" charset="0"/>
                <a:cs typeface="Arial" panose="020B0604020202020204" pitchFamily="34" charset="0"/>
              </a:rPr>
              <a:t>Kontrola bioindikátory</a:t>
            </a:r>
            <a:endParaRPr lang="de-DE" sz="3600" dirty="0">
              <a:solidFill>
                <a:srgbClr val="0C197C"/>
              </a:solidFill>
              <a:latin typeface="Arial" panose="020B0604020202020204" pitchFamily="34" charset="0"/>
              <a:cs typeface="Arial" panose="020B0604020202020204" pitchFamily="34" charset="0"/>
            </a:endParaRPr>
          </a:p>
        </p:txBody>
      </p:sp>
      <p:sp>
        <p:nvSpPr>
          <p:cNvPr id="3" name="Zástupný symbol pro obsah 2">
            <a:extLst>
              <a:ext uri="{FF2B5EF4-FFF2-40B4-BE49-F238E27FC236}">
                <a16:creationId xmlns:a16="http://schemas.microsoft.com/office/drawing/2014/main" id="{3B63B4BE-7645-47D3-9A0E-C3FE9F695CB0}"/>
              </a:ext>
            </a:extLst>
          </p:cNvPr>
          <p:cNvSpPr>
            <a:spLocks noGrp="1"/>
          </p:cNvSpPr>
          <p:nvPr>
            <p:ph idx="1"/>
          </p:nvPr>
        </p:nvSpPr>
        <p:spPr>
          <a:xfrm>
            <a:off x="598780" y="2141537"/>
            <a:ext cx="10515600" cy="4351338"/>
          </a:xfrm>
        </p:spPr>
        <p:txBody>
          <a:bodyPr>
            <a:normAutofit/>
          </a:bodyPr>
          <a:lstStyle/>
          <a:p>
            <a:pPr marL="0" indent="0" algn="just">
              <a:buNone/>
            </a:pPr>
            <a:r>
              <a:rPr lang="cs-CZ" sz="1900" dirty="0">
                <a:solidFill>
                  <a:srgbClr val="0E177B"/>
                </a:solidFill>
                <a:latin typeface="Arial" panose="020B0604020202020204" pitchFamily="34" charset="0"/>
                <a:cs typeface="Arial" panose="020B0604020202020204" pitchFamily="34" charset="0"/>
              </a:rPr>
              <a:t>Komplexní kontrolu biologickými, nebiologickými a fyzikálními systémy provádí mimo vyhláškou pověřené osoby i zdravotnický pracovník, který splňuje vyšší kvalifikační požadavky na vzdělání. </a:t>
            </a:r>
          </a:p>
          <a:p>
            <a:pPr marL="0" indent="0" algn="just">
              <a:buNone/>
            </a:pPr>
            <a:r>
              <a:rPr lang="cs-CZ" sz="1900" dirty="0">
                <a:solidFill>
                  <a:srgbClr val="0E177B"/>
                </a:solidFill>
                <a:latin typeface="Arial" panose="020B0604020202020204" pitchFamily="34" charset="0"/>
                <a:cs typeface="Arial" panose="020B0604020202020204" pitchFamily="34" charset="0"/>
              </a:rPr>
              <a:t>Všechny ostatní biologické systémy s výjimkou bioindikátorů </a:t>
            </a:r>
            <a:r>
              <a:rPr lang="cs-CZ" sz="1900" dirty="0" err="1">
                <a:solidFill>
                  <a:srgbClr val="0E177B"/>
                </a:solidFill>
                <a:latin typeface="Arial" panose="020B0604020202020204" pitchFamily="34" charset="0"/>
                <a:cs typeface="Arial" panose="020B0604020202020204" pitchFamily="34" charset="0"/>
              </a:rPr>
              <a:t>self-contained</a:t>
            </a:r>
            <a:r>
              <a:rPr lang="cs-CZ" sz="1900" dirty="0">
                <a:solidFill>
                  <a:srgbClr val="0E177B"/>
                </a:solidFill>
                <a:latin typeface="Arial" panose="020B0604020202020204" pitchFamily="34" charset="0"/>
                <a:cs typeface="Arial" panose="020B0604020202020204" pitchFamily="34" charset="0"/>
              </a:rPr>
              <a:t> vyšetřují pouze akreditované laboratoře.</a:t>
            </a:r>
          </a:p>
          <a:p>
            <a:pPr marL="0" indent="0" algn="just">
              <a:buNone/>
            </a:pPr>
            <a:r>
              <a:rPr lang="cs-CZ" sz="1900" dirty="0">
                <a:solidFill>
                  <a:srgbClr val="0E177B"/>
                </a:solidFill>
                <a:latin typeface="Arial" panose="020B0604020202020204" pitchFamily="34" charset="0"/>
                <a:cs typeface="Arial" panose="020B0604020202020204" pitchFamily="34" charset="0"/>
              </a:rPr>
              <a:t>Sám </a:t>
            </a:r>
            <a:r>
              <a:rPr lang="de-DE" sz="1900" dirty="0" err="1">
                <a:solidFill>
                  <a:srgbClr val="0E177B"/>
                </a:solidFill>
                <a:latin typeface="Arial" panose="020B0604020202020204" pitchFamily="34" charset="0"/>
                <a:cs typeface="Arial" panose="020B0604020202020204" pitchFamily="34" charset="0"/>
              </a:rPr>
              <a:t>může</a:t>
            </a:r>
            <a:r>
              <a:rPr lang="de-DE" sz="1900" dirty="0">
                <a:solidFill>
                  <a:srgbClr val="0E177B"/>
                </a:solidFill>
                <a:latin typeface="Arial" panose="020B0604020202020204" pitchFamily="34" charset="0"/>
                <a:cs typeface="Arial" panose="020B0604020202020204" pitchFamily="34" charset="0"/>
              </a:rPr>
              <a:t> </a:t>
            </a:r>
            <a:r>
              <a:rPr lang="cs-CZ" sz="1900" dirty="0">
                <a:solidFill>
                  <a:srgbClr val="0E177B"/>
                </a:solidFill>
                <a:latin typeface="Arial" panose="020B0604020202020204" pitchFamily="34" charset="0"/>
                <a:cs typeface="Arial" panose="020B0604020202020204" pitchFamily="34" charset="0"/>
              </a:rPr>
              <a:t>z</a:t>
            </a:r>
            <a:r>
              <a:rPr lang="de-DE" sz="1900" dirty="0" err="1">
                <a:solidFill>
                  <a:srgbClr val="0E177B"/>
                </a:solidFill>
                <a:latin typeface="Arial" panose="020B0604020202020204" pitchFamily="34" charset="0"/>
                <a:cs typeface="Arial" panose="020B0604020202020204" pitchFamily="34" charset="0"/>
              </a:rPr>
              <a:t>dravotnický</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pracovník</a:t>
            </a:r>
            <a:r>
              <a:rPr lang="cs-CZ" sz="1900" dirty="0">
                <a:solidFill>
                  <a:srgbClr val="0E177B"/>
                </a:solidFill>
                <a:latin typeface="Arial" panose="020B0604020202020204" pitchFamily="34" charset="0"/>
                <a:cs typeface="Arial" panose="020B0604020202020204" pitchFamily="34" charset="0"/>
              </a:rPr>
              <a:t> </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provádět</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komplexní</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kontrolu</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při</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použití</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systému</a:t>
            </a:r>
            <a:r>
              <a:rPr lang="de-DE" sz="1900" dirty="0">
                <a:solidFill>
                  <a:srgbClr val="0E177B"/>
                </a:solidFill>
                <a:latin typeface="Arial" panose="020B0604020202020204" pitchFamily="34" charset="0"/>
                <a:cs typeface="Arial" panose="020B0604020202020204" pitchFamily="34" charset="0"/>
              </a:rPr>
              <a:t> Self-</a:t>
            </a:r>
            <a:r>
              <a:rPr lang="de-DE" sz="1900" dirty="0" err="1">
                <a:solidFill>
                  <a:srgbClr val="0E177B"/>
                </a:solidFill>
                <a:latin typeface="Arial" panose="020B0604020202020204" pitchFamily="34" charset="0"/>
                <a:cs typeface="Arial" panose="020B0604020202020204" pitchFamily="34" charset="0"/>
              </a:rPr>
              <a:t>contained</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systém</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suspenze</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bakteriálních</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spor</a:t>
            </a:r>
            <a:r>
              <a:rPr lang="de-DE" sz="1900" dirty="0">
                <a:solidFill>
                  <a:srgbClr val="0E177B"/>
                </a:solidFill>
                <a:latin typeface="Arial" panose="020B0604020202020204" pitchFamily="34" charset="0"/>
                <a:cs typeface="Arial" panose="020B0604020202020204" pitchFamily="34" charset="0"/>
              </a:rPr>
              <a:t> na </a:t>
            </a:r>
            <a:r>
              <a:rPr lang="de-DE" sz="1900" dirty="0" err="1">
                <a:solidFill>
                  <a:srgbClr val="0E177B"/>
                </a:solidFill>
                <a:latin typeface="Arial" panose="020B0604020202020204" pitchFamily="34" charset="0"/>
                <a:cs typeface="Arial" panose="020B0604020202020204" pitchFamily="34" charset="0"/>
              </a:rPr>
              <a:t>papírovém</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nosiči</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zabalený</a:t>
            </a:r>
            <a:r>
              <a:rPr lang="de-DE" sz="1900" dirty="0">
                <a:solidFill>
                  <a:srgbClr val="0E177B"/>
                </a:solidFill>
                <a:latin typeface="Arial" panose="020B0604020202020204" pitchFamily="34" charset="0"/>
                <a:cs typeface="Arial" panose="020B0604020202020204" pitchFamily="34" charset="0"/>
              </a:rPr>
              <a:t> v </a:t>
            </a:r>
            <a:r>
              <a:rPr lang="de-DE" sz="1900" dirty="0" err="1">
                <a:solidFill>
                  <a:srgbClr val="0E177B"/>
                </a:solidFill>
                <a:latin typeface="Arial" panose="020B0604020202020204" pitchFamily="34" charset="0"/>
                <a:cs typeface="Arial" panose="020B0604020202020204" pitchFamily="34" charset="0"/>
              </a:rPr>
              <a:t>plastovém</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válečku</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spolu</a:t>
            </a:r>
            <a:r>
              <a:rPr lang="de-DE" sz="1900" dirty="0">
                <a:solidFill>
                  <a:srgbClr val="0E177B"/>
                </a:solidFill>
                <a:latin typeface="Arial" panose="020B0604020202020204" pitchFamily="34" charset="0"/>
                <a:cs typeface="Arial" panose="020B0604020202020204" pitchFamily="34" charset="0"/>
              </a:rPr>
              <a:t> s </a:t>
            </a:r>
            <a:r>
              <a:rPr lang="de-DE" sz="1900" dirty="0" err="1">
                <a:solidFill>
                  <a:srgbClr val="0E177B"/>
                </a:solidFill>
                <a:latin typeface="Arial" panose="020B0604020202020204" pitchFamily="34" charset="0"/>
                <a:cs typeface="Arial" panose="020B0604020202020204" pitchFamily="34" charset="0"/>
              </a:rPr>
              <a:t>ampulkou</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kultivační</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půdy</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která</a:t>
            </a:r>
            <a:r>
              <a:rPr lang="de-DE" sz="1900" dirty="0">
                <a:solidFill>
                  <a:srgbClr val="0E177B"/>
                </a:solidFill>
                <a:latin typeface="Arial" panose="020B0604020202020204" pitchFamily="34" charset="0"/>
                <a:cs typeface="Arial" panose="020B0604020202020204" pitchFamily="34" charset="0"/>
              </a:rPr>
              <a:t> se </a:t>
            </a:r>
            <a:r>
              <a:rPr lang="de-DE" sz="1900" dirty="0" err="1">
                <a:solidFill>
                  <a:srgbClr val="0E177B"/>
                </a:solidFill>
                <a:latin typeface="Arial" panose="020B0604020202020204" pitchFamily="34" charset="0"/>
                <a:cs typeface="Arial" panose="020B0604020202020204" pitchFamily="34" charset="0"/>
              </a:rPr>
              <a:t>po</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skončení</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sterilizačního</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cyklu</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tlakem</a:t>
            </a:r>
            <a:r>
              <a:rPr lang="de-DE" sz="1900" dirty="0">
                <a:solidFill>
                  <a:srgbClr val="0E177B"/>
                </a:solidFill>
                <a:latin typeface="Arial" panose="020B0604020202020204" pitchFamily="34" charset="0"/>
                <a:cs typeface="Arial" panose="020B0604020202020204" pitchFamily="34" charset="0"/>
              </a:rPr>
              <a:t> na </a:t>
            </a:r>
            <a:r>
              <a:rPr lang="de-DE" sz="1900" dirty="0" err="1">
                <a:solidFill>
                  <a:srgbClr val="0E177B"/>
                </a:solidFill>
                <a:latin typeface="Arial" panose="020B0604020202020204" pitchFamily="34" charset="0"/>
                <a:cs typeface="Arial" panose="020B0604020202020204" pitchFamily="34" charset="0"/>
              </a:rPr>
              <a:t>ampulku</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uvolní</a:t>
            </a:r>
            <a:r>
              <a:rPr lang="de-DE" sz="1900" dirty="0">
                <a:solidFill>
                  <a:srgbClr val="0E177B"/>
                </a:solidFill>
                <a:latin typeface="Arial" panose="020B0604020202020204" pitchFamily="34" charset="0"/>
                <a:cs typeface="Arial" panose="020B0604020202020204" pitchFamily="34" charset="0"/>
              </a:rPr>
              <a:t> a </a:t>
            </a:r>
            <a:r>
              <a:rPr lang="de-DE" sz="1900" dirty="0" err="1">
                <a:solidFill>
                  <a:srgbClr val="0E177B"/>
                </a:solidFill>
                <a:latin typeface="Arial" panose="020B0604020202020204" pitchFamily="34" charset="0"/>
                <a:cs typeface="Arial" panose="020B0604020202020204" pitchFamily="34" charset="0"/>
              </a:rPr>
              <a:t>spojí</a:t>
            </a:r>
            <a:r>
              <a:rPr lang="de-DE" sz="1900" dirty="0">
                <a:solidFill>
                  <a:srgbClr val="0E177B"/>
                </a:solidFill>
                <a:latin typeface="Arial" panose="020B0604020202020204" pitchFamily="34" charset="0"/>
                <a:cs typeface="Arial" panose="020B0604020202020204" pitchFamily="34" charset="0"/>
              </a:rPr>
              <a:t> se s </a:t>
            </a:r>
            <a:r>
              <a:rPr lang="de-DE" sz="1900" dirty="0" err="1">
                <a:solidFill>
                  <a:srgbClr val="0E177B"/>
                </a:solidFill>
                <a:latin typeface="Arial" panose="020B0604020202020204" pitchFamily="34" charset="0"/>
                <a:cs typeface="Arial" panose="020B0604020202020204" pitchFamily="34" charset="0"/>
              </a:rPr>
              <a:t>obsahem</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válečku</a:t>
            </a:r>
            <a:r>
              <a:rPr lang="cs-CZ" sz="1900" dirty="0">
                <a:solidFill>
                  <a:srgbClr val="0E177B"/>
                </a:solidFill>
                <a:latin typeface="Arial" panose="020B0604020202020204" pitchFamily="34" charset="0"/>
                <a:cs typeface="Arial" panose="020B0604020202020204" pitchFamily="34" charset="0"/>
              </a:rPr>
              <a:t>. B</a:t>
            </a:r>
            <a:r>
              <a:rPr lang="de-DE" sz="1900" dirty="0" err="1">
                <a:solidFill>
                  <a:srgbClr val="0E177B"/>
                </a:solidFill>
                <a:latin typeface="Arial" panose="020B0604020202020204" pitchFamily="34" charset="0"/>
                <a:cs typeface="Arial" panose="020B0604020202020204" pitchFamily="34" charset="0"/>
              </a:rPr>
              <a:t>ez</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další</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manipulace</a:t>
            </a:r>
            <a:r>
              <a:rPr lang="de-DE" sz="1900" dirty="0">
                <a:solidFill>
                  <a:srgbClr val="0E177B"/>
                </a:solidFill>
                <a:latin typeface="Arial" panose="020B0604020202020204" pitchFamily="34" charset="0"/>
                <a:cs typeface="Arial" panose="020B0604020202020204" pitchFamily="34" charset="0"/>
              </a:rPr>
              <a:t> se </a:t>
            </a:r>
            <a:r>
              <a:rPr lang="de-DE" sz="1900" dirty="0" err="1">
                <a:solidFill>
                  <a:srgbClr val="0E177B"/>
                </a:solidFill>
                <a:latin typeface="Arial" panose="020B0604020202020204" pitchFamily="34" charset="0"/>
                <a:cs typeface="Arial" panose="020B0604020202020204" pitchFamily="34" charset="0"/>
              </a:rPr>
              <a:t>kultivuje</a:t>
            </a:r>
            <a:r>
              <a:rPr lang="de-DE" sz="1900" dirty="0">
                <a:solidFill>
                  <a:srgbClr val="0E177B"/>
                </a:solidFill>
                <a:latin typeface="Arial" panose="020B0604020202020204" pitchFamily="34" charset="0"/>
                <a:cs typeface="Arial" panose="020B0604020202020204" pitchFamily="34" charset="0"/>
              </a:rPr>
              <a:t> v </a:t>
            </a:r>
            <a:r>
              <a:rPr lang="de-DE" sz="1900" dirty="0" err="1">
                <a:solidFill>
                  <a:srgbClr val="0E177B"/>
                </a:solidFill>
                <a:latin typeface="Arial" panose="020B0604020202020204" pitchFamily="34" charset="0"/>
                <a:cs typeface="Arial" panose="020B0604020202020204" pitchFamily="34" charset="0"/>
              </a:rPr>
              <a:t>termostatu</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dle</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návodu</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výrobce</a:t>
            </a:r>
            <a:r>
              <a:rPr lang="de-DE" sz="1900" dirty="0">
                <a:solidFill>
                  <a:srgbClr val="0E177B"/>
                </a:solidFill>
                <a:latin typeface="Arial" panose="020B0604020202020204" pitchFamily="34" charset="0"/>
                <a:cs typeface="Arial" panose="020B0604020202020204" pitchFamily="34" charset="0"/>
              </a:rPr>
              <a:t>. </a:t>
            </a:r>
            <a:endParaRPr lang="cs-CZ" sz="1900" dirty="0">
              <a:solidFill>
                <a:srgbClr val="0E177B"/>
              </a:solidFill>
              <a:latin typeface="Arial" panose="020B0604020202020204" pitchFamily="34" charset="0"/>
              <a:cs typeface="Arial" panose="020B0604020202020204" pitchFamily="34" charset="0"/>
            </a:endParaRPr>
          </a:p>
          <a:p>
            <a:pPr marL="0" indent="0">
              <a:buNone/>
            </a:pPr>
            <a:endParaRPr lang="cs-CZ" sz="1900" dirty="0">
              <a:solidFill>
                <a:srgbClr val="0E177B"/>
              </a:solidFill>
              <a:latin typeface="Arial" panose="020B0604020202020204" pitchFamily="34" charset="0"/>
              <a:cs typeface="Arial" panose="020B0604020202020204" pitchFamily="34" charset="0"/>
            </a:endParaRPr>
          </a:p>
          <a:p>
            <a:pPr marL="0" indent="0">
              <a:buNone/>
            </a:pPr>
            <a:endParaRPr lang="cs-CZ" sz="1900" dirty="0">
              <a:solidFill>
                <a:srgbClr val="0E177B"/>
              </a:solidFill>
              <a:latin typeface="Arial" panose="020B0604020202020204" pitchFamily="34" charset="0"/>
              <a:cs typeface="Arial" panose="020B0604020202020204" pitchFamily="34" charset="0"/>
            </a:endParaRPr>
          </a:p>
          <a:p>
            <a:pPr marL="0" indent="0">
              <a:buNone/>
            </a:pPr>
            <a:endParaRPr lang="cs-CZ" sz="1900" dirty="0">
              <a:solidFill>
                <a:srgbClr val="0E177B"/>
              </a:solidFill>
              <a:latin typeface="Arial" panose="020B0604020202020204" pitchFamily="34" charset="0"/>
              <a:cs typeface="Arial" panose="020B0604020202020204" pitchFamily="34" charset="0"/>
            </a:endParaRPr>
          </a:p>
          <a:p>
            <a:endParaRPr lang="de-DE" dirty="0"/>
          </a:p>
        </p:txBody>
      </p:sp>
    </p:spTree>
    <p:extLst>
      <p:ext uri="{BB962C8B-B14F-4D97-AF65-F5344CB8AC3E}">
        <p14:creationId xmlns:p14="http://schemas.microsoft.com/office/powerpoint/2010/main" val="3643998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DB5BD2-DE4F-4F3B-9BE7-D2C526FCEA56}"/>
              </a:ext>
            </a:extLst>
          </p:cNvPr>
          <p:cNvSpPr>
            <a:spLocks noGrp="1"/>
          </p:cNvSpPr>
          <p:nvPr>
            <p:ph type="title"/>
          </p:nvPr>
        </p:nvSpPr>
        <p:spPr/>
        <p:txBody>
          <a:bodyPr>
            <a:normAutofit/>
          </a:bodyPr>
          <a:lstStyle/>
          <a:p>
            <a:r>
              <a:rPr lang="cs-CZ" sz="3600" dirty="0">
                <a:solidFill>
                  <a:srgbClr val="0C197C"/>
                </a:solidFill>
                <a:latin typeface="Arial" panose="020B0604020202020204" pitchFamily="34" charset="0"/>
                <a:cs typeface="Arial" panose="020B0604020202020204" pitchFamily="34" charset="0"/>
              </a:rPr>
              <a:t>Podmínky autorizace</a:t>
            </a:r>
            <a:endParaRPr lang="de-DE" sz="3600" dirty="0">
              <a:solidFill>
                <a:srgbClr val="0C197C"/>
              </a:solidFill>
              <a:latin typeface="Arial" panose="020B0604020202020204" pitchFamily="34" charset="0"/>
              <a:cs typeface="Arial" panose="020B0604020202020204" pitchFamily="34" charset="0"/>
            </a:endParaRPr>
          </a:p>
        </p:txBody>
      </p:sp>
      <p:sp>
        <p:nvSpPr>
          <p:cNvPr id="3" name="Zástupný symbol pro obsah 2">
            <a:extLst>
              <a:ext uri="{FF2B5EF4-FFF2-40B4-BE49-F238E27FC236}">
                <a16:creationId xmlns:a16="http://schemas.microsoft.com/office/drawing/2014/main" id="{32BFEA9A-DC50-4872-864F-F52132E999CB}"/>
              </a:ext>
            </a:extLst>
          </p:cNvPr>
          <p:cNvSpPr>
            <a:spLocks noGrp="1"/>
          </p:cNvSpPr>
          <p:nvPr>
            <p:ph idx="1"/>
          </p:nvPr>
        </p:nvSpPr>
        <p:spPr/>
        <p:txBody>
          <a:bodyPr>
            <a:normAutofit/>
          </a:bodyPr>
          <a:lstStyle/>
          <a:p>
            <a:pPr marL="0" indent="0" algn="just">
              <a:buNone/>
            </a:pPr>
            <a:r>
              <a:rPr lang="cs-CZ" sz="1900" dirty="0">
                <a:solidFill>
                  <a:srgbClr val="0C197C"/>
                </a:solidFill>
                <a:latin typeface="Arial" panose="020B0604020202020204" pitchFamily="34" charset="0"/>
                <a:cs typeface="Arial" panose="020B0604020202020204" pitchFamily="34" charset="0"/>
              </a:rPr>
              <a:t>Podmínky autorizace určuje zákon č.258/2000 Sb. </a:t>
            </a:r>
            <a:r>
              <a:rPr lang="en-GB" altLang="cs-CZ" sz="1900" dirty="0">
                <a:solidFill>
                  <a:srgbClr val="0C197C"/>
                </a:solidFill>
                <a:latin typeface="Arial" panose="020B0604020202020204" pitchFamily="34" charset="0"/>
                <a:cs typeface="Arial" panose="020B0604020202020204" pitchFamily="34" charset="0"/>
              </a:rPr>
              <a:t>o </a:t>
            </a:r>
            <a:r>
              <a:rPr lang="en-GB" altLang="cs-CZ" sz="1900" dirty="0" err="1">
                <a:solidFill>
                  <a:srgbClr val="0C197C"/>
                </a:solidFill>
                <a:latin typeface="Arial" panose="020B0604020202020204" pitchFamily="34" charset="0"/>
                <a:cs typeface="Arial" panose="020B0604020202020204" pitchFamily="34" charset="0"/>
              </a:rPr>
              <a:t>ochraně</a:t>
            </a:r>
            <a:r>
              <a:rPr lang="en-GB" altLang="cs-CZ" sz="1900" dirty="0">
                <a:solidFill>
                  <a:srgbClr val="0C197C"/>
                </a:solidFill>
                <a:latin typeface="Arial" panose="020B0604020202020204" pitchFamily="34" charset="0"/>
                <a:cs typeface="Arial" panose="020B0604020202020204" pitchFamily="34" charset="0"/>
              </a:rPr>
              <a:t> </a:t>
            </a:r>
            <a:r>
              <a:rPr lang="en-GB" altLang="cs-CZ" sz="1900" dirty="0" err="1">
                <a:solidFill>
                  <a:srgbClr val="0C197C"/>
                </a:solidFill>
                <a:latin typeface="Arial" panose="020B0604020202020204" pitchFamily="34" charset="0"/>
                <a:cs typeface="Arial" panose="020B0604020202020204" pitchFamily="34" charset="0"/>
              </a:rPr>
              <a:t>veřejného</a:t>
            </a:r>
            <a:r>
              <a:rPr lang="en-GB" altLang="cs-CZ" sz="1900" dirty="0">
                <a:solidFill>
                  <a:srgbClr val="0C197C"/>
                </a:solidFill>
                <a:latin typeface="Arial" panose="020B0604020202020204" pitchFamily="34" charset="0"/>
                <a:cs typeface="Arial" panose="020B0604020202020204" pitchFamily="34" charset="0"/>
              </a:rPr>
              <a:t> </a:t>
            </a:r>
            <a:r>
              <a:rPr lang="en-GB" altLang="cs-CZ" sz="1900" dirty="0" err="1">
                <a:solidFill>
                  <a:srgbClr val="0C197C"/>
                </a:solidFill>
                <a:latin typeface="Arial" panose="020B0604020202020204" pitchFamily="34" charset="0"/>
                <a:cs typeface="Arial" panose="020B0604020202020204" pitchFamily="34" charset="0"/>
              </a:rPr>
              <a:t>zdraví</a:t>
            </a:r>
            <a:r>
              <a:rPr lang="en-GB" altLang="cs-CZ" sz="1900" dirty="0">
                <a:solidFill>
                  <a:srgbClr val="0C197C"/>
                </a:solidFill>
                <a:latin typeface="Arial" panose="020B0604020202020204" pitchFamily="34" charset="0"/>
                <a:cs typeface="Arial" panose="020B0604020202020204" pitchFamily="34" charset="0"/>
              </a:rPr>
              <a:t> a o </a:t>
            </a:r>
            <a:r>
              <a:rPr lang="en-GB" altLang="cs-CZ" sz="1900" dirty="0" err="1">
                <a:solidFill>
                  <a:srgbClr val="0C197C"/>
                </a:solidFill>
                <a:latin typeface="Arial" panose="020B0604020202020204" pitchFamily="34" charset="0"/>
                <a:cs typeface="Arial" panose="020B0604020202020204" pitchFamily="34" charset="0"/>
              </a:rPr>
              <a:t>změně</a:t>
            </a:r>
            <a:r>
              <a:rPr lang="en-GB" altLang="cs-CZ" sz="1900" dirty="0">
                <a:solidFill>
                  <a:srgbClr val="0C197C"/>
                </a:solidFill>
                <a:latin typeface="Arial" panose="020B0604020202020204" pitchFamily="34" charset="0"/>
                <a:cs typeface="Arial" panose="020B0604020202020204" pitchFamily="34" charset="0"/>
              </a:rPr>
              <a:t> </a:t>
            </a:r>
            <a:r>
              <a:rPr lang="en-GB" altLang="cs-CZ" sz="1900" dirty="0" err="1">
                <a:solidFill>
                  <a:srgbClr val="0C197C"/>
                </a:solidFill>
                <a:latin typeface="Arial" panose="020B0604020202020204" pitchFamily="34" charset="0"/>
                <a:cs typeface="Arial" panose="020B0604020202020204" pitchFamily="34" charset="0"/>
              </a:rPr>
              <a:t>některých</a:t>
            </a:r>
            <a:r>
              <a:rPr lang="en-GB" altLang="cs-CZ" sz="1900" dirty="0">
                <a:solidFill>
                  <a:srgbClr val="0C197C"/>
                </a:solidFill>
                <a:latin typeface="Arial" panose="020B0604020202020204" pitchFamily="34" charset="0"/>
                <a:cs typeface="Arial" panose="020B0604020202020204" pitchFamily="34" charset="0"/>
              </a:rPr>
              <a:t> </a:t>
            </a:r>
            <a:r>
              <a:rPr lang="en-GB" altLang="cs-CZ" sz="1900" dirty="0" err="1">
                <a:solidFill>
                  <a:srgbClr val="0C197C"/>
                </a:solidFill>
                <a:latin typeface="Arial" panose="020B0604020202020204" pitchFamily="34" charset="0"/>
                <a:cs typeface="Arial" panose="020B0604020202020204" pitchFamily="34" charset="0"/>
              </a:rPr>
              <a:t>souvisejících</a:t>
            </a:r>
            <a:r>
              <a:rPr lang="en-GB" altLang="cs-CZ" sz="1900" dirty="0">
                <a:solidFill>
                  <a:srgbClr val="0C197C"/>
                </a:solidFill>
                <a:latin typeface="Arial" panose="020B0604020202020204" pitchFamily="34" charset="0"/>
                <a:cs typeface="Arial" panose="020B0604020202020204" pitchFamily="34" charset="0"/>
              </a:rPr>
              <a:t> </a:t>
            </a:r>
            <a:r>
              <a:rPr lang="en-GB" altLang="cs-CZ" sz="1900" dirty="0" err="1">
                <a:solidFill>
                  <a:srgbClr val="0C197C"/>
                </a:solidFill>
                <a:latin typeface="Arial" panose="020B0604020202020204" pitchFamily="34" charset="0"/>
                <a:cs typeface="Arial" panose="020B0604020202020204" pitchFamily="34" charset="0"/>
              </a:rPr>
              <a:t>zákonů</a:t>
            </a:r>
            <a:r>
              <a:rPr lang="en-GB" altLang="cs-CZ" sz="1900" dirty="0">
                <a:solidFill>
                  <a:srgbClr val="0C197C"/>
                </a:solidFill>
                <a:latin typeface="Arial" panose="020B0604020202020204" pitchFamily="34" charset="0"/>
                <a:cs typeface="Arial" panose="020B0604020202020204" pitchFamily="34" charset="0"/>
              </a:rPr>
              <a:t>, </a:t>
            </a:r>
            <a:r>
              <a:rPr lang="en-GB" altLang="cs-CZ" sz="1900" dirty="0" err="1">
                <a:solidFill>
                  <a:srgbClr val="0C197C"/>
                </a:solidFill>
                <a:latin typeface="Arial" panose="020B0604020202020204" pitchFamily="34" charset="0"/>
                <a:cs typeface="Arial" panose="020B0604020202020204" pitchFamily="34" charset="0"/>
              </a:rPr>
              <a:t>ve</a:t>
            </a:r>
            <a:r>
              <a:rPr lang="en-GB" altLang="cs-CZ" sz="1900" dirty="0">
                <a:solidFill>
                  <a:srgbClr val="0C197C"/>
                </a:solidFill>
                <a:latin typeface="Arial" panose="020B0604020202020204" pitchFamily="34" charset="0"/>
                <a:cs typeface="Arial" panose="020B0604020202020204" pitchFamily="34" charset="0"/>
              </a:rPr>
              <a:t> </a:t>
            </a:r>
            <a:r>
              <a:rPr lang="en-GB" altLang="cs-CZ" sz="1900" dirty="0" err="1">
                <a:solidFill>
                  <a:srgbClr val="0C197C"/>
                </a:solidFill>
                <a:latin typeface="Arial" panose="020B0604020202020204" pitchFamily="34" charset="0"/>
                <a:cs typeface="Arial" panose="020B0604020202020204" pitchFamily="34" charset="0"/>
              </a:rPr>
              <a:t>znění</a:t>
            </a:r>
            <a:r>
              <a:rPr lang="en-GB" altLang="cs-CZ" sz="1900" dirty="0">
                <a:solidFill>
                  <a:srgbClr val="0C197C"/>
                </a:solidFill>
                <a:latin typeface="Arial" panose="020B0604020202020204" pitchFamily="34" charset="0"/>
                <a:cs typeface="Arial" panose="020B0604020202020204" pitchFamily="34" charset="0"/>
              </a:rPr>
              <a:t> </a:t>
            </a:r>
            <a:r>
              <a:rPr lang="en-GB" altLang="cs-CZ" sz="1900" dirty="0" err="1">
                <a:solidFill>
                  <a:srgbClr val="0C197C"/>
                </a:solidFill>
                <a:latin typeface="Arial" panose="020B0604020202020204" pitchFamily="34" charset="0"/>
                <a:cs typeface="Arial" panose="020B0604020202020204" pitchFamily="34" charset="0"/>
              </a:rPr>
              <a:t>pozdějších</a:t>
            </a:r>
            <a:r>
              <a:rPr lang="en-GB" altLang="cs-CZ" sz="1900" dirty="0">
                <a:solidFill>
                  <a:srgbClr val="0C197C"/>
                </a:solidFill>
                <a:latin typeface="Arial" panose="020B0604020202020204" pitchFamily="34" charset="0"/>
                <a:cs typeface="Arial" panose="020B0604020202020204" pitchFamily="34" charset="0"/>
              </a:rPr>
              <a:t> </a:t>
            </a:r>
            <a:r>
              <a:rPr lang="en-GB" altLang="cs-CZ" sz="1900" dirty="0" err="1">
                <a:solidFill>
                  <a:srgbClr val="0C197C"/>
                </a:solidFill>
                <a:latin typeface="Arial" panose="020B0604020202020204" pitchFamily="34" charset="0"/>
                <a:cs typeface="Arial" panose="020B0604020202020204" pitchFamily="34" charset="0"/>
              </a:rPr>
              <a:t>předpisů</a:t>
            </a:r>
            <a:endParaRPr lang="cs-CZ" sz="1900" dirty="0">
              <a:solidFill>
                <a:srgbClr val="0C197C"/>
              </a:solidFill>
              <a:latin typeface="Arial" panose="020B0604020202020204" pitchFamily="34" charset="0"/>
              <a:cs typeface="Arial" panose="020B0604020202020204" pitchFamily="34" charset="0"/>
            </a:endParaRPr>
          </a:p>
          <a:p>
            <a:pPr marL="0" indent="0" algn="just">
              <a:buNone/>
            </a:pPr>
            <a:r>
              <a:rPr lang="cs-CZ" sz="1900" dirty="0">
                <a:solidFill>
                  <a:srgbClr val="0C197C"/>
                </a:solidFill>
                <a:latin typeface="Arial" panose="020B0604020202020204" pitchFamily="34" charset="0"/>
                <a:cs typeface="Arial" panose="020B0604020202020204" pitchFamily="34" charset="0"/>
              </a:rPr>
              <a:t>Podmínky činnosti jsou rozděleny na všeobecné (platné pro všechny autorizační sety, jsou uvedeny v oddílech „Všeobecné podmínky autorizace laboratoří“ a „Všeobecné podmínky autorizace v oblasti hodnocení zdravotních rizik“) a specifické (platné pro konkrétní set, rozšiřující nebo upřesňující všeobecné podmínky, jsou uvedeny u jednotlivých setů).</a:t>
            </a:r>
          </a:p>
          <a:p>
            <a:pPr marL="0" indent="0" algn="just">
              <a:buNone/>
            </a:pPr>
            <a:r>
              <a:rPr lang="cs-CZ" sz="1900" dirty="0">
                <a:solidFill>
                  <a:srgbClr val="0C197C"/>
                </a:solidFill>
                <a:latin typeface="Arial" panose="020B0604020202020204" pitchFamily="34" charset="0"/>
                <a:cs typeface="Arial" panose="020B0604020202020204" pitchFamily="34" charset="0"/>
              </a:rPr>
              <a:t>Podrobné podmínky k autorizaci sdělí SZÚ, středisko pro kvalitu a autorizaci, Šrobárova 49/48, Praha 10</a:t>
            </a:r>
            <a:r>
              <a:rPr lang="cs-CZ" sz="1900" b="1" dirty="0">
                <a:solidFill>
                  <a:srgbClr val="0C197C"/>
                </a:solidFill>
                <a:latin typeface="Arial" panose="020B0604020202020204" pitchFamily="34" charset="0"/>
                <a:cs typeface="Arial" panose="020B0604020202020204" pitchFamily="34" charset="0"/>
              </a:rPr>
              <a:t>.</a:t>
            </a:r>
          </a:p>
          <a:p>
            <a:pPr marL="0" indent="0" algn="just">
              <a:buNone/>
            </a:pPr>
            <a:r>
              <a:rPr lang="cs-CZ" sz="1900" dirty="0">
                <a:solidFill>
                  <a:srgbClr val="0C197C"/>
                </a:solidFill>
                <a:latin typeface="Arial" panose="020B0604020202020204" pitchFamily="34" charset="0"/>
                <a:cs typeface="Arial" panose="020B0604020202020204" pitchFamily="34" charset="0"/>
              </a:rPr>
              <a:t>Osvědčení o autorizaci - set E6</a:t>
            </a:r>
            <a:r>
              <a:rPr lang="cs-CZ" sz="1900" b="1" dirty="0">
                <a:solidFill>
                  <a:srgbClr val="0C197C"/>
                </a:solidFill>
                <a:latin typeface="Arial" panose="020B0604020202020204" pitchFamily="34" charset="0"/>
                <a:cs typeface="Arial" panose="020B0604020202020204" pitchFamily="34" charset="0"/>
              </a:rPr>
              <a:t>, </a:t>
            </a:r>
            <a:r>
              <a:rPr lang="cs-CZ" sz="1900" dirty="0">
                <a:solidFill>
                  <a:srgbClr val="0C197C"/>
                </a:solidFill>
                <a:latin typeface="Arial" panose="020B0604020202020204" pitchFamily="34" charset="0"/>
                <a:cs typeface="Arial" panose="020B0604020202020204" pitchFamily="34" charset="0"/>
              </a:rPr>
              <a:t>ke kontrole správné funkce sterilizátorů může získat za splnění podmínek laboratoř, která bude mít autorizaci SZÚ a její odborný pracovník provede testování ve smyslu vyhlášky č. 306/2012 </a:t>
            </a:r>
            <a:r>
              <a:rPr lang="cs-CZ" sz="1900" dirty="0" err="1">
                <a:solidFill>
                  <a:srgbClr val="0C197C"/>
                </a:solidFill>
                <a:latin typeface="Arial" panose="020B0604020202020204" pitchFamily="34" charset="0"/>
                <a:cs typeface="Arial" panose="020B0604020202020204" pitchFamily="34" charset="0"/>
              </a:rPr>
              <a:t>Sb</a:t>
            </a:r>
            <a:r>
              <a:rPr lang="cs-CZ" sz="1900" dirty="0">
                <a:solidFill>
                  <a:srgbClr val="0C197C"/>
                </a:solidFill>
                <a:latin typeface="Arial" panose="020B0604020202020204" pitchFamily="34" charset="0"/>
                <a:cs typeface="Arial" panose="020B0604020202020204" pitchFamily="34" charset="0"/>
              </a:rPr>
              <a:t> v platném znění a bioindikátory vyšetří autorizovaná laboratoř. </a:t>
            </a:r>
          </a:p>
          <a:p>
            <a:pPr marL="0" indent="0">
              <a:buNone/>
            </a:pPr>
            <a:br>
              <a:rPr lang="cs-CZ" sz="1900" dirty="0">
                <a:solidFill>
                  <a:srgbClr val="0C197C"/>
                </a:solidFill>
                <a:latin typeface="Arial" panose="020B0604020202020204" pitchFamily="34" charset="0"/>
                <a:cs typeface="Arial" panose="020B0604020202020204" pitchFamily="34" charset="0"/>
              </a:rPr>
            </a:br>
            <a:endParaRPr lang="de-DE" sz="1900" dirty="0">
              <a:solidFill>
                <a:srgbClr val="0C197C"/>
              </a:solidFill>
              <a:latin typeface="Arial" panose="020B0604020202020204" pitchFamily="34" charset="0"/>
              <a:cs typeface="Arial" panose="020B0604020202020204" pitchFamily="34" charset="0"/>
            </a:endParaRPr>
          </a:p>
          <a:p>
            <a:endParaRPr lang="de-DE" dirty="0">
              <a:solidFill>
                <a:srgbClr val="002060"/>
              </a:solidFill>
            </a:endParaRPr>
          </a:p>
          <a:p>
            <a:endParaRPr lang="cs-CZ" dirty="0">
              <a:solidFill>
                <a:srgbClr val="002060"/>
              </a:solidFill>
              <a:latin typeface="Arial" panose="020B0604020202020204" pitchFamily="34" charset="0"/>
            </a:endParaRPr>
          </a:p>
          <a:p>
            <a:endParaRPr lang="de-DE" dirty="0">
              <a:solidFill>
                <a:srgbClr val="002060"/>
              </a:solidFill>
            </a:endParaRPr>
          </a:p>
          <a:p>
            <a:endParaRPr lang="cs-CZ" dirty="0">
              <a:solidFill>
                <a:srgbClr val="002060"/>
              </a:solidFill>
              <a:latin typeface="Arial" panose="020B0604020202020204" pitchFamily="34" charset="0"/>
            </a:endParaRPr>
          </a:p>
          <a:p>
            <a:endParaRPr lang="cs-CZ" dirty="0"/>
          </a:p>
          <a:p>
            <a:endParaRPr lang="de-DE" dirty="0"/>
          </a:p>
        </p:txBody>
      </p:sp>
    </p:spTree>
    <p:extLst>
      <p:ext uri="{BB962C8B-B14F-4D97-AF65-F5344CB8AC3E}">
        <p14:creationId xmlns:p14="http://schemas.microsoft.com/office/powerpoint/2010/main" val="1450217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2E7465-8EA5-4B4F-8E98-B41104B08AD0}"/>
              </a:ext>
            </a:extLst>
          </p:cNvPr>
          <p:cNvSpPr>
            <a:spLocks noGrp="1"/>
          </p:cNvSpPr>
          <p:nvPr>
            <p:ph type="title"/>
          </p:nvPr>
        </p:nvSpPr>
        <p:spPr/>
        <p:txBody>
          <a:bodyPr>
            <a:normAutofit/>
          </a:bodyPr>
          <a:lstStyle/>
          <a:p>
            <a:r>
              <a:rPr lang="cs-CZ" sz="3600" dirty="0">
                <a:solidFill>
                  <a:srgbClr val="0C197C"/>
                </a:solidFill>
                <a:latin typeface="Arial" panose="020B0604020202020204" pitchFamily="34" charset="0"/>
                <a:cs typeface="Arial" panose="020B0604020202020204" pitchFamily="34" charset="0"/>
              </a:rPr>
              <a:t>Počet bioindikátorů –</a:t>
            </a:r>
            <a:r>
              <a:rPr lang="cs-CZ" sz="1800" dirty="0">
                <a:solidFill>
                  <a:srgbClr val="0C197C"/>
                </a:solidFill>
                <a:latin typeface="Arial" panose="020B0604020202020204" pitchFamily="34" charset="0"/>
                <a:cs typeface="Arial" panose="020B0604020202020204" pitchFamily="34" charset="0"/>
              </a:rPr>
              <a:t>ČSN EN ISO 17665</a:t>
            </a:r>
            <a:endParaRPr lang="de-DE" sz="1800" dirty="0">
              <a:solidFill>
                <a:srgbClr val="0C197C"/>
              </a:solidFill>
              <a:latin typeface="Arial" panose="020B0604020202020204" pitchFamily="34" charset="0"/>
              <a:cs typeface="Arial" panose="020B0604020202020204" pitchFamily="34" charset="0"/>
            </a:endParaRPr>
          </a:p>
        </p:txBody>
      </p:sp>
      <p:sp>
        <p:nvSpPr>
          <p:cNvPr id="3" name="Zástupný symbol pro obsah 2">
            <a:extLst>
              <a:ext uri="{FF2B5EF4-FFF2-40B4-BE49-F238E27FC236}">
                <a16:creationId xmlns:a16="http://schemas.microsoft.com/office/drawing/2014/main" id="{40C974B6-A96E-4FF6-B69E-82D0C59695D1}"/>
              </a:ext>
            </a:extLst>
          </p:cNvPr>
          <p:cNvSpPr>
            <a:spLocks noGrp="1"/>
          </p:cNvSpPr>
          <p:nvPr>
            <p:ph idx="1"/>
          </p:nvPr>
        </p:nvSpPr>
        <p:spPr/>
        <p:txBody>
          <a:bodyPr>
            <a:normAutofit lnSpcReduction="10000"/>
          </a:bodyPr>
          <a:lstStyle/>
          <a:p>
            <a:pPr marL="0" indent="0" algn="just">
              <a:buNone/>
            </a:pPr>
            <a:r>
              <a:rPr lang="cs-CZ" sz="1900" dirty="0">
                <a:solidFill>
                  <a:srgbClr val="0E177B"/>
                </a:solidFill>
                <a:latin typeface="Arial" panose="020B0604020202020204" pitchFamily="34" charset="0"/>
                <a:cs typeface="Arial" panose="020B0604020202020204" pitchFamily="34" charset="0"/>
              </a:rPr>
              <a:t>Otázka k diskuzi, k připomínkovému řízení s tím, že rozdíl je minimální. </a:t>
            </a:r>
          </a:p>
          <a:p>
            <a:pPr marL="0" indent="0" algn="just">
              <a:buNone/>
            </a:pPr>
            <a:r>
              <a:rPr lang="cs-CZ" sz="1900" dirty="0">
                <a:solidFill>
                  <a:srgbClr val="0E177B"/>
                </a:solidFill>
                <a:latin typeface="Arial" panose="020B0604020202020204" pitchFamily="34" charset="0"/>
                <a:cs typeface="Arial" panose="020B0604020202020204" pitchFamily="34" charset="0"/>
              </a:rPr>
              <a:t>Kontrolu sterilizace provádějí pověřené osoby/ OOVZ, ZÚ, autorizované osoby! </a:t>
            </a:r>
            <a:r>
              <a:rPr lang="cs-CZ" sz="1900" dirty="0">
                <a:solidFill>
                  <a:srgbClr val="FF0000"/>
                </a:solidFill>
                <a:latin typeface="Arial" panose="020B0604020202020204" pitchFamily="34" charset="0"/>
                <a:cs typeface="Arial" panose="020B0604020202020204" pitchFamily="34" charset="0"/>
              </a:rPr>
              <a:t>Do doby změny</a:t>
            </a:r>
          </a:p>
          <a:p>
            <a:pPr marL="0" indent="0" algn="just">
              <a:buNone/>
            </a:pPr>
            <a:r>
              <a:rPr lang="cs-CZ" sz="1900" dirty="0">
                <a:solidFill>
                  <a:srgbClr val="0E177B"/>
                </a:solidFill>
                <a:latin typeface="Arial" panose="020B0604020202020204" pitchFamily="34" charset="0"/>
                <a:cs typeface="Arial" panose="020B0604020202020204" pitchFamily="34" charset="0"/>
              </a:rPr>
              <a:t>vyhláškou pověřené osoby musí požívat jednotný postup pro komplexní kontrolu </a:t>
            </a:r>
            <a:r>
              <a:rPr lang="cs-CZ" sz="1900" b="1" dirty="0">
                <a:solidFill>
                  <a:srgbClr val="0E177B"/>
                </a:solidFill>
                <a:latin typeface="Arial" panose="020B0604020202020204" pitchFamily="34" charset="0"/>
                <a:cs typeface="Arial" panose="020B0604020202020204" pitchFamily="34" charset="0"/>
              </a:rPr>
              <a:t>biologickými</a:t>
            </a:r>
            <a:r>
              <a:rPr lang="cs-CZ" sz="1900" dirty="0">
                <a:solidFill>
                  <a:srgbClr val="0E177B"/>
                </a:solidFill>
                <a:latin typeface="Arial" panose="020B0604020202020204" pitchFamily="34" charset="0"/>
                <a:cs typeface="Arial" panose="020B0604020202020204" pitchFamily="34" charset="0"/>
              </a:rPr>
              <a:t>, nebiologickými a fyzikálními systémy. </a:t>
            </a:r>
          </a:p>
          <a:p>
            <a:pPr marL="0" indent="0" algn="just">
              <a:buNone/>
            </a:pPr>
            <a:r>
              <a:rPr lang="cs-CZ" sz="1900" dirty="0">
                <a:solidFill>
                  <a:srgbClr val="0E177B"/>
                </a:solidFill>
                <a:latin typeface="Arial" panose="020B0604020202020204" pitchFamily="34" charset="0"/>
                <a:cs typeface="Arial" panose="020B0604020202020204" pitchFamily="34" charset="0"/>
              </a:rPr>
              <a:t>Validace vždy provedena akreditovanou firmou. </a:t>
            </a:r>
            <a:r>
              <a:rPr lang="de-DE" sz="1900" dirty="0" err="1">
                <a:solidFill>
                  <a:srgbClr val="0E177B"/>
                </a:solidFill>
                <a:latin typeface="Arial" panose="020B0604020202020204" pitchFamily="34" charset="0"/>
                <a:cs typeface="Arial" panose="020B0604020202020204" pitchFamily="34" charset="0"/>
              </a:rPr>
              <a:t>Frekvence</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validace</a:t>
            </a:r>
            <a:r>
              <a:rPr lang="de-DE" sz="1900" dirty="0">
                <a:solidFill>
                  <a:srgbClr val="0E177B"/>
                </a:solidFill>
                <a:latin typeface="Arial" panose="020B0604020202020204" pitchFamily="34" charset="0"/>
                <a:cs typeface="Arial" panose="020B0604020202020204" pitchFamily="34" charset="0"/>
              </a:rPr>
              <a:t> je </a:t>
            </a:r>
            <a:r>
              <a:rPr lang="de-DE" sz="1900" dirty="0" err="1">
                <a:solidFill>
                  <a:srgbClr val="0E177B"/>
                </a:solidFill>
                <a:latin typeface="Arial" panose="020B0604020202020204" pitchFamily="34" charset="0"/>
                <a:cs typeface="Arial" panose="020B0604020202020204" pitchFamily="34" charset="0"/>
              </a:rPr>
              <a:t>minimálně</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jednou</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ročně</a:t>
            </a:r>
            <a:r>
              <a:rPr lang="de-DE" sz="1900" dirty="0">
                <a:solidFill>
                  <a:srgbClr val="0E177B"/>
                </a:solidFill>
                <a:latin typeface="Arial" panose="020B0604020202020204" pitchFamily="34" charset="0"/>
                <a:cs typeface="Arial" panose="020B0604020202020204" pitchFamily="34" charset="0"/>
              </a:rPr>
              <a:t> pro </a:t>
            </a:r>
            <a:r>
              <a:rPr lang="de-DE" sz="1900" dirty="0" err="1">
                <a:solidFill>
                  <a:srgbClr val="0E177B"/>
                </a:solidFill>
                <a:latin typeface="Arial" panose="020B0604020202020204" pitchFamily="34" charset="0"/>
                <a:cs typeface="Arial" panose="020B0604020202020204" pitchFamily="34" charset="0"/>
              </a:rPr>
              <a:t>sterilizační</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přístroje</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umístěné</a:t>
            </a:r>
            <a:r>
              <a:rPr lang="de-DE" sz="1900" dirty="0">
                <a:solidFill>
                  <a:srgbClr val="0E177B"/>
                </a:solidFill>
                <a:latin typeface="Arial" panose="020B0604020202020204" pitchFamily="34" charset="0"/>
                <a:cs typeface="Arial" panose="020B0604020202020204" pitchFamily="34" charset="0"/>
              </a:rPr>
              <a:t> na </a:t>
            </a:r>
            <a:r>
              <a:rPr lang="de-DE" sz="1900" dirty="0" err="1">
                <a:solidFill>
                  <a:srgbClr val="0E177B"/>
                </a:solidFill>
                <a:latin typeface="Arial" panose="020B0604020202020204" pitchFamily="34" charset="0"/>
                <a:cs typeface="Arial" panose="020B0604020202020204" pitchFamily="34" charset="0"/>
              </a:rPr>
              <a:t>pracovišti</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centrální</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sterilizace</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sterilizačním</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centru</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nebo</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pracovišti</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které</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sterilizuje</a:t>
            </a:r>
            <a:r>
              <a:rPr lang="de-DE" sz="1900" dirty="0">
                <a:solidFill>
                  <a:srgbClr val="0E177B"/>
                </a:solidFill>
                <a:latin typeface="Arial" panose="020B0604020202020204" pitchFamily="34" charset="0"/>
                <a:cs typeface="Arial" panose="020B0604020202020204" pitchFamily="34" charset="0"/>
              </a:rPr>
              <a:t> pro </a:t>
            </a:r>
            <a:r>
              <a:rPr lang="de-DE" sz="1900" dirty="0" err="1">
                <a:solidFill>
                  <a:srgbClr val="0E177B"/>
                </a:solidFill>
                <a:latin typeface="Arial" panose="020B0604020202020204" pitchFamily="34" charset="0"/>
                <a:cs typeface="Arial" panose="020B0604020202020204" pitchFamily="34" charset="0"/>
              </a:rPr>
              <a:t>více</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subjektů</a:t>
            </a:r>
            <a:r>
              <a:rPr lang="de-DE" sz="1900" dirty="0">
                <a:solidFill>
                  <a:srgbClr val="0E177B"/>
                </a:solidFill>
                <a:latin typeface="Arial" panose="020B0604020202020204" pitchFamily="34" charset="0"/>
                <a:cs typeface="Arial" panose="020B0604020202020204" pitchFamily="34" charset="0"/>
              </a:rPr>
              <a:t>.</a:t>
            </a:r>
            <a:r>
              <a:rPr lang="cs-CZ" sz="1900" dirty="0">
                <a:solidFill>
                  <a:srgbClr val="0E177B"/>
                </a:solidFill>
                <a:latin typeface="Arial" panose="020B0604020202020204" pitchFamily="34" charset="0"/>
                <a:cs typeface="Arial" panose="020B0604020202020204" pitchFamily="34" charset="0"/>
              </a:rPr>
              <a:t> Mělo by se postupovat v souladu s požadavky </a:t>
            </a:r>
            <a:r>
              <a:rPr lang="de-DE" sz="1900" dirty="0">
                <a:solidFill>
                  <a:srgbClr val="0E177B"/>
                </a:solidFill>
                <a:latin typeface="Arial" panose="020B0604020202020204" pitchFamily="34" charset="0"/>
                <a:cs typeface="Arial" panose="020B0604020202020204" pitchFamily="34" charset="0"/>
              </a:rPr>
              <a:t>ČSN EN ISO 17665:2025</a:t>
            </a:r>
            <a:r>
              <a:rPr lang="cs-CZ" sz="1900" dirty="0">
                <a:solidFill>
                  <a:srgbClr val="0E177B"/>
                </a:solidFill>
                <a:latin typeface="Arial" panose="020B0604020202020204" pitchFamily="34" charset="0"/>
                <a:cs typeface="Arial" panose="020B0604020202020204" pitchFamily="34" charset="0"/>
              </a:rPr>
              <a:t> ?</a:t>
            </a:r>
            <a:r>
              <a:rPr lang="de-DE" sz="1900" dirty="0">
                <a:solidFill>
                  <a:srgbClr val="0E177B"/>
                </a:solidFill>
                <a:latin typeface="Arial" panose="020B0604020202020204" pitchFamily="34" charset="0"/>
                <a:cs typeface="Arial" panose="020B0604020202020204" pitchFamily="34" charset="0"/>
              </a:rPr>
              <a:t> </a:t>
            </a:r>
            <a:endParaRPr lang="cs-CZ" sz="1900" dirty="0">
              <a:solidFill>
                <a:srgbClr val="0E177B"/>
              </a:solidFill>
              <a:latin typeface="Arial" panose="020B0604020202020204" pitchFamily="34" charset="0"/>
              <a:cs typeface="Arial" panose="020B0604020202020204" pitchFamily="34" charset="0"/>
            </a:endParaRPr>
          </a:p>
          <a:p>
            <a:pPr marL="0" indent="0" algn="just">
              <a:buNone/>
            </a:pPr>
            <a:r>
              <a:rPr lang="de-DE" sz="1900" dirty="0">
                <a:solidFill>
                  <a:srgbClr val="0E177B"/>
                </a:solidFill>
                <a:latin typeface="Arial" panose="020B0604020202020204" pitchFamily="34" charset="0"/>
                <a:cs typeface="Arial" panose="020B0604020202020204" pitchFamily="34" charset="0"/>
              </a:rPr>
              <a:t> </a:t>
            </a:r>
            <a:r>
              <a:rPr lang="cs-CZ" sz="1900" dirty="0">
                <a:solidFill>
                  <a:srgbClr val="0E177B"/>
                </a:solidFill>
                <a:latin typeface="Arial" panose="020B0604020202020204" pitchFamily="34" charset="0"/>
                <a:cs typeface="Arial" panose="020B0604020202020204" pitchFamily="34" charset="0"/>
              </a:rPr>
              <a:t>V </a:t>
            </a:r>
            <a:r>
              <a:rPr lang="de-DE" sz="1900" dirty="0" err="1">
                <a:solidFill>
                  <a:srgbClr val="0E177B"/>
                </a:solidFill>
                <a:latin typeface="Arial" panose="020B0604020202020204" pitchFamily="34" charset="0"/>
                <a:cs typeface="Arial" panose="020B0604020202020204" pitchFamily="34" charset="0"/>
              </a:rPr>
              <a:t>harmonizovaných</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normách</a:t>
            </a:r>
            <a:r>
              <a:rPr lang="de-DE" sz="1900" dirty="0">
                <a:solidFill>
                  <a:srgbClr val="0E177B"/>
                </a:solidFill>
                <a:latin typeface="Arial" panose="020B0604020202020204" pitchFamily="34" charset="0"/>
                <a:cs typeface="Arial" panose="020B0604020202020204" pitchFamily="34" charset="0"/>
              </a:rPr>
              <a:t> j</a:t>
            </a:r>
            <a:r>
              <a:rPr lang="cs-CZ" sz="1900" dirty="0" err="1">
                <a:solidFill>
                  <a:srgbClr val="0E177B"/>
                </a:solidFill>
                <a:latin typeface="Arial" panose="020B0604020202020204" pitchFamily="34" charset="0"/>
                <a:cs typeface="Arial" panose="020B0604020202020204" pitchFamily="34" charset="0"/>
              </a:rPr>
              <a:t>sou</a:t>
            </a:r>
            <a:r>
              <a:rPr lang="cs-CZ"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zařazován</a:t>
            </a:r>
            <a:r>
              <a:rPr lang="cs-CZ" sz="1900" dirty="0">
                <a:solidFill>
                  <a:srgbClr val="0E177B"/>
                </a:solidFill>
                <a:latin typeface="Arial" panose="020B0604020202020204" pitchFamily="34" charset="0"/>
                <a:cs typeface="Arial" panose="020B0604020202020204" pitchFamily="34" charset="0"/>
              </a:rPr>
              <a:t>y</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informační</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příloh</a:t>
            </a:r>
            <a:r>
              <a:rPr lang="cs-CZ" sz="1900" dirty="0">
                <a:solidFill>
                  <a:srgbClr val="0E177B"/>
                </a:solidFill>
                <a:latin typeface="Arial" panose="020B0604020202020204" pitchFamily="34" charset="0"/>
                <a:cs typeface="Arial" panose="020B0604020202020204" pitchFamily="34" charset="0"/>
              </a:rPr>
              <a:t>y</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uvádějící</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kterou</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směrnici</a:t>
            </a:r>
            <a:r>
              <a:rPr lang="de-DE" sz="1900" dirty="0">
                <a:solidFill>
                  <a:srgbClr val="0E177B"/>
                </a:solidFill>
                <a:latin typeface="Arial" panose="020B0604020202020204" pitchFamily="34" charset="0"/>
                <a:cs typeface="Arial" panose="020B0604020202020204" pitchFamily="34" charset="0"/>
              </a:rPr>
              <a:t> a </a:t>
            </a:r>
            <a:r>
              <a:rPr lang="de-DE" sz="1900" dirty="0" err="1">
                <a:solidFill>
                  <a:srgbClr val="0E177B"/>
                </a:solidFill>
                <a:latin typeface="Arial" panose="020B0604020202020204" pitchFamily="34" charset="0"/>
                <a:cs typeface="Arial" panose="020B0604020202020204" pitchFamily="34" charset="0"/>
              </a:rPr>
              <a:t>které</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její</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podstatné</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požadavky</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norma</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podporuje</a:t>
            </a:r>
            <a:r>
              <a:rPr lang="de-DE" sz="1900" dirty="0">
                <a:solidFill>
                  <a:srgbClr val="0E177B"/>
                </a:solidFill>
                <a:latin typeface="Arial" panose="020B0604020202020204" pitchFamily="34" charset="0"/>
                <a:cs typeface="Arial" panose="020B0604020202020204" pitchFamily="34" charset="0"/>
              </a:rPr>
              <a:t>. </a:t>
            </a:r>
            <a:endParaRPr lang="cs-CZ" sz="1900" dirty="0">
              <a:solidFill>
                <a:srgbClr val="0E177B"/>
              </a:solidFill>
              <a:latin typeface="Arial" panose="020B0604020202020204" pitchFamily="34" charset="0"/>
              <a:cs typeface="Arial" panose="020B0604020202020204" pitchFamily="34" charset="0"/>
            </a:endParaRPr>
          </a:p>
          <a:p>
            <a:pPr marL="0" indent="0">
              <a:buNone/>
            </a:pPr>
            <a:endParaRPr lang="cs-CZ" sz="1900" b="1" dirty="0">
              <a:solidFill>
                <a:srgbClr val="0E177B"/>
              </a:solidFill>
              <a:latin typeface="Arial" panose="020B0604020202020204" pitchFamily="34" charset="0"/>
              <a:cs typeface="Arial" panose="020B0604020202020204" pitchFamily="34" charset="0"/>
            </a:endParaRPr>
          </a:p>
          <a:p>
            <a:pPr marL="0" indent="0">
              <a:buNone/>
            </a:pPr>
            <a:r>
              <a:rPr lang="de-DE" sz="1900" b="1" dirty="0" err="1">
                <a:solidFill>
                  <a:srgbClr val="0E177B"/>
                </a:solidFill>
                <a:latin typeface="Arial" panose="020B0604020202020204" pitchFamily="34" charset="0"/>
                <a:cs typeface="Arial" panose="020B0604020202020204" pitchFamily="34" charset="0"/>
              </a:rPr>
              <a:t>Evropské</a:t>
            </a:r>
            <a:r>
              <a:rPr lang="de-DE" sz="1900" b="1" dirty="0">
                <a:solidFill>
                  <a:srgbClr val="0E177B"/>
                </a:solidFill>
                <a:latin typeface="Arial" panose="020B0604020202020204" pitchFamily="34" charset="0"/>
                <a:cs typeface="Arial" panose="020B0604020202020204" pitchFamily="34" charset="0"/>
              </a:rPr>
              <a:t> </a:t>
            </a:r>
            <a:r>
              <a:rPr lang="de-DE" sz="1900" b="1" dirty="0" err="1">
                <a:solidFill>
                  <a:srgbClr val="0E177B"/>
                </a:solidFill>
                <a:latin typeface="Arial" panose="020B0604020202020204" pitchFamily="34" charset="0"/>
                <a:cs typeface="Arial" panose="020B0604020202020204" pitchFamily="34" charset="0"/>
              </a:rPr>
              <a:t>harmonizované</a:t>
            </a:r>
            <a:r>
              <a:rPr lang="de-DE" sz="1900" b="1" dirty="0">
                <a:solidFill>
                  <a:srgbClr val="0E177B"/>
                </a:solidFill>
                <a:latin typeface="Arial" panose="020B0604020202020204" pitchFamily="34" charset="0"/>
                <a:cs typeface="Arial" panose="020B0604020202020204" pitchFamily="34" charset="0"/>
              </a:rPr>
              <a:t> </a:t>
            </a:r>
            <a:r>
              <a:rPr lang="de-DE" sz="1900" b="1" dirty="0" err="1">
                <a:solidFill>
                  <a:srgbClr val="0E177B"/>
                </a:solidFill>
                <a:latin typeface="Arial" panose="020B0604020202020204" pitchFamily="34" charset="0"/>
                <a:cs typeface="Arial" panose="020B0604020202020204" pitchFamily="34" charset="0"/>
              </a:rPr>
              <a:t>normy</a:t>
            </a:r>
            <a:r>
              <a:rPr lang="de-DE" sz="1900" b="1" dirty="0">
                <a:solidFill>
                  <a:srgbClr val="0E177B"/>
                </a:solidFill>
                <a:latin typeface="Arial" panose="020B0604020202020204" pitchFamily="34" charset="0"/>
                <a:cs typeface="Arial" panose="020B0604020202020204" pitchFamily="34" charset="0"/>
              </a:rPr>
              <a:t> </a:t>
            </a:r>
            <a:r>
              <a:rPr lang="de-DE" sz="1900" b="1" dirty="0" err="1">
                <a:solidFill>
                  <a:srgbClr val="0E177B"/>
                </a:solidFill>
                <a:latin typeface="Arial" panose="020B0604020202020204" pitchFamily="34" charset="0"/>
                <a:cs typeface="Arial" panose="020B0604020202020204" pitchFamily="34" charset="0"/>
              </a:rPr>
              <a:t>jsou</a:t>
            </a:r>
            <a:r>
              <a:rPr lang="de-DE" sz="1900" b="1" dirty="0">
                <a:solidFill>
                  <a:srgbClr val="0E177B"/>
                </a:solidFill>
                <a:latin typeface="Arial" panose="020B0604020202020204" pitchFamily="34" charset="0"/>
                <a:cs typeface="Arial" panose="020B0604020202020204" pitchFamily="34" charset="0"/>
              </a:rPr>
              <a:t> </a:t>
            </a:r>
            <a:r>
              <a:rPr lang="de-DE" sz="1900" b="1" dirty="0" err="1">
                <a:solidFill>
                  <a:srgbClr val="0E177B"/>
                </a:solidFill>
                <a:latin typeface="Arial" panose="020B0604020202020204" pitchFamily="34" charset="0"/>
                <a:cs typeface="Arial" panose="020B0604020202020204" pitchFamily="34" charset="0"/>
              </a:rPr>
              <a:t>nezávazné</a:t>
            </a:r>
            <a:r>
              <a:rPr lang="de-DE" sz="1900" b="1" dirty="0">
                <a:solidFill>
                  <a:srgbClr val="0E177B"/>
                </a:solidFill>
                <a:latin typeface="Arial" panose="020B0604020202020204" pitchFamily="34" charset="0"/>
                <a:cs typeface="Arial" panose="020B0604020202020204" pitchFamily="34" charset="0"/>
              </a:rPr>
              <a:t> a </a:t>
            </a:r>
            <a:r>
              <a:rPr lang="de-DE" sz="1900" b="1" dirty="0" err="1">
                <a:solidFill>
                  <a:srgbClr val="0E177B"/>
                </a:solidFill>
                <a:latin typeface="Arial" panose="020B0604020202020204" pitchFamily="34" charset="0"/>
                <a:cs typeface="Arial" panose="020B0604020202020204" pitchFamily="34" charset="0"/>
              </a:rPr>
              <a:t>nezávazné</a:t>
            </a:r>
            <a:r>
              <a:rPr lang="de-DE" sz="1900" b="1" dirty="0">
                <a:solidFill>
                  <a:srgbClr val="0E177B"/>
                </a:solidFill>
                <a:latin typeface="Arial" panose="020B0604020202020204" pitchFamily="34" charset="0"/>
                <a:cs typeface="Arial" panose="020B0604020202020204" pitchFamily="34" charset="0"/>
              </a:rPr>
              <a:t> </a:t>
            </a:r>
            <a:r>
              <a:rPr lang="de-DE" sz="1900" b="1" dirty="0" err="1">
                <a:solidFill>
                  <a:srgbClr val="0E177B"/>
                </a:solidFill>
                <a:latin typeface="Arial" panose="020B0604020202020204" pitchFamily="34" charset="0"/>
                <a:cs typeface="Arial" panose="020B0604020202020204" pitchFamily="34" charset="0"/>
              </a:rPr>
              <a:t>tedy</a:t>
            </a:r>
            <a:r>
              <a:rPr lang="de-DE" sz="1900" b="1" dirty="0">
                <a:solidFill>
                  <a:srgbClr val="0E177B"/>
                </a:solidFill>
                <a:latin typeface="Arial" panose="020B0604020202020204" pitchFamily="34" charset="0"/>
                <a:cs typeface="Arial" panose="020B0604020202020204" pitchFamily="34" charset="0"/>
              </a:rPr>
              <a:t> </a:t>
            </a:r>
            <a:r>
              <a:rPr lang="de-DE" sz="1900" b="1" dirty="0" err="1">
                <a:solidFill>
                  <a:srgbClr val="0E177B"/>
                </a:solidFill>
                <a:latin typeface="Arial" panose="020B0604020202020204" pitchFamily="34" charset="0"/>
                <a:cs typeface="Arial" panose="020B0604020202020204" pitchFamily="34" charset="0"/>
              </a:rPr>
              <a:t>musí</a:t>
            </a:r>
            <a:r>
              <a:rPr lang="de-DE" sz="1900" b="1" dirty="0">
                <a:solidFill>
                  <a:srgbClr val="0E177B"/>
                </a:solidFill>
                <a:latin typeface="Arial" panose="020B0604020202020204" pitchFamily="34" charset="0"/>
                <a:cs typeface="Arial" panose="020B0604020202020204" pitchFamily="34" charset="0"/>
              </a:rPr>
              <a:t> </a:t>
            </a:r>
            <a:r>
              <a:rPr lang="de-DE" sz="1900" b="1" dirty="0" err="1">
                <a:solidFill>
                  <a:srgbClr val="0E177B"/>
                </a:solidFill>
                <a:latin typeface="Arial" panose="020B0604020202020204" pitchFamily="34" charset="0"/>
                <a:cs typeface="Arial" panose="020B0604020202020204" pitchFamily="34" charset="0"/>
              </a:rPr>
              <a:t>zůstat</a:t>
            </a:r>
            <a:r>
              <a:rPr lang="de-DE" sz="1900" b="1" dirty="0">
                <a:solidFill>
                  <a:srgbClr val="0E177B"/>
                </a:solidFill>
                <a:latin typeface="Arial" panose="020B0604020202020204" pitchFamily="34" charset="0"/>
                <a:cs typeface="Arial" panose="020B0604020202020204" pitchFamily="34" charset="0"/>
              </a:rPr>
              <a:t> i </a:t>
            </a:r>
            <a:r>
              <a:rPr lang="de-DE" sz="1900" b="1" dirty="0" err="1">
                <a:solidFill>
                  <a:srgbClr val="0E177B"/>
                </a:solidFill>
                <a:latin typeface="Arial" panose="020B0604020202020204" pitchFamily="34" charset="0"/>
                <a:cs typeface="Arial" panose="020B0604020202020204" pitchFamily="34" charset="0"/>
              </a:rPr>
              <a:t>při</a:t>
            </a:r>
            <a:r>
              <a:rPr lang="de-DE" sz="1900" b="1" dirty="0">
                <a:solidFill>
                  <a:srgbClr val="0E177B"/>
                </a:solidFill>
                <a:latin typeface="Arial" panose="020B0604020202020204" pitchFamily="34" charset="0"/>
                <a:cs typeface="Arial" panose="020B0604020202020204" pitchFamily="34" charset="0"/>
              </a:rPr>
              <a:t> </a:t>
            </a:r>
            <a:r>
              <a:rPr lang="de-DE" sz="1900" b="1" dirty="0" err="1">
                <a:solidFill>
                  <a:srgbClr val="0E177B"/>
                </a:solidFill>
                <a:latin typeface="Arial" panose="020B0604020202020204" pitchFamily="34" charset="0"/>
                <a:cs typeface="Arial" panose="020B0604020202020204" pitchFamily="34" charset="0"/>
              </a:rPr>
              <a:t>jejich</a:t>
            </a:r>
            <a:r>
              <a:rPr lang="de-DE" sz="1900" b="1" dirty="0">
                <a:solidFill>
                  <a:srgbClr val="0E177B"/>
                </a:solidFill>
                <a:latin typeface="Arial" panose="020B0604020202020204" pitchFamily="34" charset="0"/>
                <a:cs typeface="Arial" panose="020B0604020202020204" pitchFamily="34" charset="0"/>
              </a:rPr>
              <a:t> </a:t>
            </a:r>
            <a:r>
              <a:rPr lang="de-DE" sz="1900" b="1" dirty="0" err="1">
                <a:solidFill>
                  <a:srgbClr val="0E177B"/>
                </a:solidFill>
                <a:latin typeface="Arial" panose="020B0604020202020204" pitchFamily="34" charset="0"/>
                <a:cs typeface="Arial" panose="020B0604020202020204" pitchFamily="34" charset="0"/>
              </a:rPr>
              <a:t>převzetí</a:t>
            </a:r>
            <a:r>
              <a:rPr lang="de-DE" sz="1900" b="1" dirty="0">
                <a:solidFill>
                  <a:srgbClr val="0E177B"/>
                </a:solidFill>
                <a:latin typeface="Arial" panose="020B0604020202020204" pitchFamily="34" charset="0"/>
                <a:cs typeface="Arial" panose="020B0604020202020204" pitchFamily="34" charset="0"/>
              </a:rPr>
              <a:t> do </a:t>
            </a:r>
            <a:r>
              <a:rPr lang="de-DE" sz="1900" b="1" dirty="0" err="1">
                <a:solidFill>
                  <a:srgbClr val="0E177B"/>
                </a:solidFill>
                <a:latin typeface="Arial" panose="020B0604020202020204" pitchFamily="34" charset="0"/>
                <a:cs typeface="Arial" panose="020B0604020202020204" pitchFamily="34" charset="0"/>
              </a:rPr>
              <a:t>národních</a:t>
            </a:r>
            <a:r>
              <a:rPr lang="de-DE" sz="1900" b="1" dirty="0">
                <a:solidFill>
                  <a:srgbClr val="0E177B"/>
                </a:solidFill>
                <a:latin typeface="Arial" panose="020B0604020202020204" pitchFamily="34" charset="0"/>
                <a:cs typeface="Arial" panose="020B0604020202020204" pitchFamily="34" charset="0"/>
              </a:rPr>
              <a:t> </a:t>
            </a:r>
            <a:r>
              <a:rPr lang="de-DE" sz="1900" b="1" dirty="0" err="1">
                <a:solidFill>
                  <a:srgbClr val="0E177B"/>
                </a:solidFill>
                <a:latin typeface="Arial" panose="020B0604020202020204" pitchFamily="34" charset="0"/>
                <a:cs typeface="Arial" panose="020B0604020202020204" pitchFamily="34" charset="0"/>
              </a:rPr>
              <a:t>norem</a:t>
            </a:r>
            <a:r>
              <a:rPr lang="de-DE" sz="1900" b="1" dirty="0">
                <a:solidFill>
                  <a:srgbClr val="0E177B"/>
                </a:solidFill>
                <a:latin typeface="Arial" panose="020B0604020202020204" pitchFamily="34" charset="0"/>
                <a:cs typeface="Arial" panose="020B0604020202020204" pitchFamily="34" charset="0"/>
              </a:rPr>
              <a:t> </a:t>
            </a:r>
            <a:r>
              <a:rPr lang="de-DE" sz="1900" b="1" dirty="0" err="1">
                <a:solidFill>
                  <a:srgbClr val="0E177B"/>
                </a:solidFill>
                <a:latin typeface="Arial" panose="020B0604020202020204" pitchFamily="34" charset="0"/>
                <a:cs typeface="Arial" panose="020B0604020202020204" pitchFamily="34" charset="0"/>
              </a:rPr>
              <a:t>členských</a:t>
            </a:r>
            <a:r>
              <a:rPr lang="de-DE" sz="1900" b="1" dirty="0">
                <a:solidFill>
                  <a:srgbClr val="0E177B"/>
                </a:solidFill>
                <a:latin typeface="Arial" panose="020B0604020202020204" pitchFamily="34" charset="0"/>
                <a:cs typeface="Arial" panose="020B0604020202020204" pitchFamily="34" charset="0"/>
              </a:rPr>
              <a:t> </a:t>
            </a:r>
            <a:r>
              <a:rPr lang="de-DE" sz="1900" b="1" dirty="0" err="1">
                <a:solidFill>
                  <a:srgbClr val="0E177B"/>
                </a:solidFill>
                <a:latin typeface="Arial" panose="020B0604020202020204" pitchFamily="34" charset="0"/>
                <a:cs typeface="Arial" panose="020B0604020202020204" pitchFamily="34" charset="0"/>
              </a:rPr>
              <a:t>států</a:t>
            </a:r>
            <a:r>
              <a:rPr lang="de-DE" sz="1900" b="1" dirty="0">
                <a:solidFill>
                  <a:srgbClr val="0E177B"/>
                </a:solidFill>
                <a:latin typeface="Arial" panose="020B0604020202020204" pitchFamily="34" charset="0"/>
                <a:cs typeface="Arial" panose="020B0604020202020204" pitchFamily="34" charset="0"/>
              </a:rPr>
              <a:t> EU a </a:t>
            </a:r>
            <a:r>
              <a:rPr lang="de-DE" sz="1900" b="1" dirty="0" err="1">
                <a:solidFill>
                  <a:srgbClr val="0E177B"/>
                </a:solidFill>
                <a:latin typeface="Arial" panose="020B0604020202020204" pitchFamily="34" charset="0"/>
                <a:cs typeface="Arial" panose="020B0604020202020204" pitchFamily="34" charset="0"/>
              </a:rPr>
              <a:t>států</a:t>
            </a:r>
            <a:r>
              <a:rPr lang="de-DE" sz="1900" b="1" dirty="0">
                <a:solidFill>
                  <a:srgbClr val="0E177B"/>
                </a:solidFill>
                <a:latin typeface="Arial" panose="020B0604020202020204" pitchFamily="34" charset="0"/>
                <a:cs typeface="Arial" panose="020B0604020202020204" pitchFamily="34" charset="0"/>
              </a:rPr>
              <a:t> ESVO</a:t>
            </a:r>
            <a:r>
              <a:rPr lang="de-DE" sz="1900" dirty="0">
                <a:solidFill>
                  <a:srgbClr val="0E177B"/>
                </a:solidFill>
                <a:latin typeface="Arial" panose="020B0604020202020204" pitchFamily="34" charset="0"/>
                <a:cs typeface="Arial" panose="020B0604020202020204" pitchFamily="34" charset="0"/>
              </a:rPr>
              <a:t>.</a:t>
            </a:r>
            <a:r>
              <a:rPr lang="cs-CZ" sz="1900" dirty="0">
                <a:solidFill>
                  <a:srgbClr val="0E177B"/>
                </a:solidFill>
                <a:latin typeface="Arial" panose="020B0604020202020204" pitchFamily="34" charset="0"/>
                <a:cs typeface="Arial" panose="020B0604020202020204" pitchFamily="34" charset="0"/>
              </a:rPr>
              <a:t> </a:t>
            </a:r>
            <a:r>
              <a:rPr lang="de-DE" sz="1800" dirty="0" err="1">
                <a:solidFill>
                  <a:srgbClr val="0C197C"/>
                </a:solidFill>
                <a:latin typeface="Arial" panose="020B0604020202020204" pitchFamily="34" charset="0"/>
                <a:cs typeface="Arial" panose="020B0604020202020204" pitchFamily="34" charset="0"/>
              </a:rPr>
              <a:t>Všechny</a:t>
            </a:r>
            <a:r>
              <a:rPr lang="de-DE" sz="1800" dirty="0">
                <a:solidFill>
                  <a:srgbClr val="0C197C"/>
                </a:solidFill>
                <a:latin typeface="Arial" panose="020B0604020202020204" pitchFamily="34" charset="0"/>
                <a:cs typeface="Arial" panose="020B0604020202020204" pitchFamily="34" charset="0"/>
              </a:rPr>
              <a:t> </a:t>
            </a:r>
            <a:r>
              <a:rPr lang="de-DE" sz="1800" dirty="0" err="1">
                <a:solidFill>
                  <a:srgbClr val="0C197C"/>
                </a:solidFill>
                <a:latin typeface="Arial" panose="020B0604020202020204" pitchFamily="34" charset="0"/>
                <a:cs typeface="Arial" panose="020B0604020202020204" pitchFamily="34" charset="0"/>
              </a:rPr>
              <a:t>evropské</a:t>
            </a:r>
            <a:r>
              <a:rPr lang="de-DE" sz="1800" dirty="0">
                <a:solidFill>
                  <a:srgbClr val="0C197C"/>
                </a:solidFill>
                <a:latin typeface="Arial" panose="020B0604020202020204" pitchFamily="34" charset="0"/>
                <a:cs typeface="Arial" panose="020B0604020202020204" pitchFamily="34" charset="0"/>
              </a:rPr>
              <a:t> </a:t>
            </a:r>
            <a:r>
              <a:rPr lang="de-DE" sz="1800" dirty="0" err="1">
                <a:solidFill>
                  <a:srgbClr val="0C197C"/>
                </a:solidFill>
                <a:latin typeface="Arial" panose="020B0604020202020204" pitchFamily="34" charset="0"/>
                <a:cs typeface="Arial" panose="020B0604020202020204" pitchFamily="34" charset="0"/>
              </a:rPr>
              <a:t>normy</a:t>
            </a:r>
            <a:r>
              <a:rPr lang="de-DE" sz="1800" dirty="0">
                <a:solidFill>
                  <a:srgbClr val="0C197C"/>
                </a:solidFill>
                <a:latin typeface="Arial" panose="020B0604020202020204" pitchFamily="34" charset="0"/>
                <a:cs typeface="Arial" panose="020B0604020202020204" pitchFamily="34" charset="0"/>
              </a:rPr>
              <a:t> </a:t>
            </a:r>
            <a:r>
              <a:rPr lang="de-DE" sz="1800" dirty="0" err="1">
                <a:solidFill>
                  <a:srgbClr val="0C197C"/>
                </a:solidFill>
                <a:latin typeface="Arial" panose="020B0604020202020204" pitchFamily="34" charset="0"/>
                <a:cs typeface="Arial" panose="020B0604020202020204" pitchFamily="34" charset="0"/>
              </a:rPr>
              <a:t>včetně</a:t>
            </a:r>
            <a:r>
              <a:rPr lang="de-DE" sz="1800" dirty="0">
                <a:solidFill>
                  <a:srgbClr val="0C197C"/>
                </a:solidFill>
                <a:latin typeface="Arial" panose="020B0604020202020204" pitchFamily="34" charset="0"/>
                <a:cs typeface="Arial" panose="020B0604020202020204" pitchFamily="34" charset="0"/>
              </a:rPr>
              <a:t> </a:t>
            </a:r>
            <a:r>
              <a:rPr lang="de-DE" sz="1800" dirty="0" err="1">
                <a:solidFill>
                  <a:srgbClr val="0C197C"/>
                </a:solidFill>
                <a:latin typeface="Arial" panose="020B0604020202020204" pitchFamily="34" charset="0"/>
                <a:cs typeface="Arial" panose="020B0604020202020204" pitchFamily="34" charset="0"/>
              </a:rPr>
              <a:t>harmonizovaných</a:t>
            </a:r>
            <a:r>
              <a:rPr lang="de-DE" sz="1800" dirty="0">
                <a:solidFill>
                  <a:srgbClr val="0C197C"/>
                </a:solidFill>
                <a:latin typeface="Arial" panose="020B0604020202020204" pitchFamily="34" charset="0"/>
                <a:cs typeface="Arial" panose="020B0604020202020204" pitchFamily="34" charset="0"/>
              </a:rPr>
              <a:t> </a:t>
            </a:r>
            <a:r>
              <a:rPr lang="de-DE" sz="1800" dirty="0" err="1">
                <a:solidFill>
                  <a:srgbClr val="0C197C"/>
                </a:solidFill>
                <a:latin typeface="Arial" panose="020B0604020202020204" pitchFamily="34" charset="0"/>
                <a:cs typeface="Arial" panose="020B0604020202020204" pitchFamily="34" charset="0"/>
              </a:rPr>
              <a:t>jsou</a:t>
            </a:r>
            <a:r>
              <a:rPr lang="de-DE" sz="1800" dirty="0">
                <a:solidFill>
                  <a:srgbClr val="0C197C"/>
                </a:solidFill>
                <a:latin typeface="Arial" panose="020B0604020202020204" pitchFamily="34" charset="0"/>
                <a:cs typeface="Arial" panose="020B0604020202020204" pitchFamily="34" charset="0"/>
              </a:rPr>
              <a:t> </a:t>
            </a:r>
            <a:r>
              <a:rPr lang="de-DE" sz="1800" dirty="0" err="1">
                <a:solidFill>
                  <a:srgbClr val="0C197C"/>
                </a:solidFill>
                <a:latin typeface="Arial" panose="020B0604020202020204" pitchFamily="34" charset="0"/>
                <a:cs typeface="Arial" panose="020B0604020202020204" pitchFamily="34" charset="0"/>
              </a:rPr>
              <a:t>přejímány</a:t>
            </a:r>
            <a:r>
              <a:rPr lang="de-DE" sz="1800" dirty="0">
                <a:solidFill>
                  <a:srgbClr val="0C197C"/>
                </a:solidFill>
                <a:latin typeface="Arial" panose="020B0604020202020204" pitchFamily="34" charset="0"/>
                <a:cs typeface="Arial" panose="020B0604020202020204" pitchFamily="34" charset="0"/>
              </a:rPr>
              <a:t> do ČSN.</a:t>
            </a:r>
          </a:p>
          <a:p>
            <a:endParaRPr lang="de-DE" dirty="0">
              <a:latin typeface="Arial" panose="020B0604020202020204" pitchFamily="34" charset="0"/>
              <a:cs typeface="Arial" panose="020B0604020202020204" pitchFamily="34" charset="0"/>
            </a:endParaRPr>
          </a:p>
          <a:p>
            <a:endParaRPr lang="cs-CZ" dirty="0"/>
          </a:p>
        </p:txBody>
      </p:sp>
    </p:spTree>
    <p:extLst>
      <p:ext uri="{BB962C8B-B14F-4D97-AF65-F5344CB8AC3E}">
        <p14:creationId xmlns:p14="http://schemas.microsoft.com/office/powerpoint/2010/main" val="685231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dpis 1">
            <a:extLst>
              <a:ext uri="{FF2B5EF4-FFF2-40B4-BE49-F238E27FC236}">
                <a16:creationId xmlns:a16="http://schemas.microsoft.com/office/drawing/2014/main" id="{60B3C44E-083B-4DAC-BF5C-D2C3FA9FB4FF}"/>
              </a:ext>
            </a:extLst>
          </p:cNvPr>
          <p:cNvSpPr>
            <a:spLocks noGrp="1"/>
          </p:cNvSpPr>
          <p:nvPr>
            <p:ph type="title"/>
          </p:nvPr>
        </p:nvSpPr>
        <p:spPr>
          <a:xfrm>
            <a:off x="838200" y="365126"/>
            <a:ext cx="10515600" cy="1084296"/>
          </a:xfrm>
        </p:spPr>
        <p:txBody>
          <a:bodyPr>
            <a:normAutofit/>
          </a:bodyPr>
          <a:lstStyle/>
          <a:p>
            <a:r>
              <a:rPr lang="cs-CZ" altLang="de-DE" sz="3600" dirty="0">
                <a:solidFill>
                  <a:srgbClr val="171C8F"/>
                </a:solidFill>
                <a:latin typeface="Arial" panose="020B0604020202020204" pitchFamily="34" charset="0"/>
                <a:cs typeface="Arial" panose="020B0604020202020204" pitchFamily="34" charset="0"/>
              </a:rPr>
              <a:t>     Sterilizační technika a zákon </a:t>
            </a:r>
            <a:r>
              <a:rPr lang="de-DE" altLang="de-DE" sz="3600" dirty="0">
                <a:solidFill>
                  <a:srgbClr val="171C8F"/>
                </a:solidFill>
                <a:latin typeface="Arial" panose="020B0604020202020204" pitchFamily="34" charset="0"/>
                <a:cs typeface="Arial" panose="020B0604020202020204" pitchFamily="34" charset="0"/>
              </a:rPr>
              <a:t>č. 89/2021 Sb. </a:t>
            </a:r>
            <a:br>
              <a:rPr lang="cs-CZ" altLang="de-DE" sz="3600" dirty="0">
                <a:solidFill>
                  <a:srgbClr val="171C8F"/>
                </a:solidFill>
                <a:latin typeface="Arial" panose="020B0604020202020204" pitchFamily="34" charset="0"/>
                <a:cs typeface="Arial" panose="020B0604020202020204" pitchFamily="34" charset="0"/>
              </a:rPr>
            </a:br>
            <a:r>
              <a:rPr lang="cs-CZ" altLang="de-DE" sz="3600" dirty="0">
                <a:solidFill>
                  <a:srgbClr val="171C8F"/>
                </a:solidFill>
                <a:latin typeface="Arial" panose="020B0604020202020204" pitchFamily="34" charset="0"/>
                <a:cs typeface="Arial" panose="020B0604020202020204" pitchFamily="34" charset="0"/>
              </a:rPr>
              <a:t>             Jak se vypořádal terén !</a:t>
            </a:r>
            <a:endParaRPr lang="de-DE" altLang="de-DE" sz="3600" dirty="0">
              <a:solidFill>
                <a:srgbClr val="171C8F"/>
              </a:solidFill>
              <a:latin typeface="Arial" panose="020B0604020202020204" pitchFamily="34" charset="0"/>
              <a:cs typeface="Arial" panose="020B0604020202020204" pitchFamily="34" charset="0"/>
            </a:endParaRPr>
          </a:p>
        </p:txBody>
      </p:sp>
      <p:sp>
        <p:nvSpPr>
          <p:cNvPr id="48131" name="Zástupný symbol pro obsah 2">
            <a:extLst>
              <a:ext uri="{FF2B5EF4-FFF2-40B4-BE49-F238E27FC236}">
                <a16:creationId xmlns:a16="http://schemas.microsoft.com/office/drawing/2014/main" id="{5E16FBCF-2BFE-4ECF-A88B-162B77478453}"/>
              </a:ext>
            </a:extLst>
          </p:cNvPr>
          <p:cNvSpPr>
            <a:spLocks noGrp="1"/>
          </p:cNvSpPr>
          <p:nvPr>
            <p:ph idx="1"/>
          </p:nvPr>
        </p:nvSpPr>
        <p:spPr>
          <a:xfrm>
            <a:off x="673856" y="1796004"/>
            <a:ext cx="10515600" cy="4400414"/>
          </a:xfrm>
        </p:spPr>
        <p:txBody>
          <a:bodyPr lIns="0">
            <a:normAutofit fontScale="92500" lnSpcReduction="20000"/>
          </a:bodyPr>
          <a:lstStyle/>
          <a:p>
            <a:pPr marL="457200" lvl="1" indent="0" algn="just">
              <a:buNone/>
            </a:pPr>
            <a:r>
              <a:rPr lang="cs-CZ" sz="1900" dirty="0">
                <a:solidFill>
                  <a:srgbClr val="171C8F"/>
                </a:solidFill>
                <a:latin typeface="Arial" panose="020B0604020202020204" pitchFamily="34" charset="0"/>
                <a:cs typeface="Arial" panose="020B0604020202020204" pitchFamily="34" charset="0"/>
              </a:rPr>
              <a:t>Součástí SZD je  kontrola a používání sterilizační techniky</a:t>
            </a:r>
            <a:r>
              <a:rPr lang="cs-CZ" altLang="de-DE" sz="1900" dirty="0">
                <a:solidFill>
                  <a:srgbClr val="171C8F"/>
                </a:solidFill>
                <a:latin typeface="Arial" panose="020B0604020202020204" pitchFamily="34" charset="0"/>
                <a:cs typeface="Arial" panose="020B0604020202020204" pitchFamily="34" charset="0"/>
              </a:rPr>
              <a:t> včetně </a:t>
            </a:r>
            <a:r>
              <a:rPr lang="de-DE" altLang="de-DE" sz="1900" dirty="0">
                <a:solidFill>
                  <a:srgbClr val="171C8F"/>
                </a:solidFill>
                <a:latin typeface="Arial" panose="020B0604020202020204" pitchFamily="34" charset="0"/>
                <a:cs typeface="Arial" panose="020B0604020202020204" pitchFamily="34" charset="0"/>
              </a:rPr>
              <a:t>BTK-</a:t>
            </a:r>
            <a:r>
              <a:rPr lang="de-DE" altLang="de-DE" sz="1900" dirty="0" err="1">
                <a:solidFill>
                  <a:srgbClr val="171C8F"/>
                </a:solidFill>
                <a:latin typeface="Arial" panose="020B0604020202020204" pitchFamily="34" charset="0"/>
                <a:cs typeface="Arial" panose="020B0604020202020204" pitchFamily="34" charset="0"/>
              </a:rPr>
              <a:t>bezpečnostně</a:t>
            </a:r>
            <a:r>
              <a:rPr lang="de-DE" altLang="de-DE" sz="1900" dirty="0">
                <a:solidFill>
                  <a:srgbClr val="171C8F"/>
                </a:solidFill>
                <a:latin typeface="Arial" panose="020B0604020202020204" pitchFamily="34" charset="0"/>
                <a:cs typeface="Arial" panose="020B0604020202020204" pitchFamily="34" charset="0"/>
              </a:rPr>
              <a:t> </a:t>
            </a:r>
            <a:r>
              <a:rPr lang="de-DE" altLang="de-DE" sz="1900" dirty="0" err="1">
                <a:solidFill>
                  <a:srgbClr val="171C8F"/>
                </a:solidFill>
                <a:latin typeface="Arial" panose="020B0604020202020204" pitchFamily="34" charset="0"/>
                <a:cs typeface="Arial" panose="020B0604020202020204" pitchFamily="34" charset="0"/>
              </a:rPr>
              <a:t>technická</a:t>
            </a:r>
            <a:r>
              <a:rPr lang="de-DE" altLang="de-DE" sz="1900" dirty="0">
                <a:solidFill>
                  <a:srgbClr val="171C8F"/>
                </a:solidFill>
                <a:latin typeface="Arial" panose="020B0604020202020204" pitchFamily="34" charset="0"/>
                <a:cs typeface="Arial" panose="020B0604020202020204" pitchFamily="34" charset="0"/>
              </a:rPr>
              <a:t> </a:t>
            </a:r>
            <a:r>
              <a:rPr lang="de-DE" altLang="de-DE" sz="1900" dirty="0" err="1">
                <a:solidFill>
                  <a:srgbClr val="171C8F"/>
                </a:solidFill>
                <a:latin typeface="Arial" panose="020B0604020202020204" pitchFamily="34" charset="0"/>
                <a:cs typeface="Arial" panose="020B0604020202020204" pitchFamily="34" charset="0"/>
              </a:rPr>
              <a:t>kontrola</a:t>
            </a:r>
            <a:r>
              <a:rPr lang="de-DE" altLang="de-DE" sz="1900" dirty="0">
                <a:solidFill>
                  <a:srgbClr val="171C8F"/>
                </a:solidFill>
                <a:latin typeface="Arial" panose="020B0604020202020204" pitchFamily="34" charset="0"/>
                <a:cs typeface="Arial" panose="020B0604020202020204" pitchFamily="34" charset="0"/>
              </a:rPr>
              <a:t>. </a:t>
            </a:r>
            <a:r>
              <a:rPr lang="cs-CZ" altLang="de-DE" sz="1900" dirty="0">
                <a:solidFill>
                  <a:srgbClr val="171C8F"/>
                </a:solidFill>
                <a:latin typeface="Arial" panose="020B0604020202020204" pitchFamily="34" charset="0"/>
                <a:cs typeface="Arial" panose="020B0604020202020204" pitchFamily="34" charset="0"/>
              </a:rPr>
              <a:t>V </a:t>
            </a:r>
            <a:r>
              <a:rPr lang="de-DE" altLang="de-DE" sz="1900" dirty="0" err="1">
                <a:solidFill>
                  <a:srgbClr val="171C8F"/>
                </a:solidFill>
                <a:latin typeface="Arial" panose="020B0604020202020204" pitchFamily="34" charset="0"/>
                <a:cs typeface="Arial" panose="020B0604020202020204" pitchFamily="34" charset="0"/>
              </a:rPr>
              <a:t>případě</a:t>
            </a:r>
            <a:r>
              <a:rPr lang="de-DE" altLang="de-DE" sz="1900" dirty="0">
                <a:solidFill>
                  <a:srgbClr val="171C8F"/>
                </a:solidFill>
                <a:latin typeface="Arial" panose="020B0604020202020204" pitchFamily="34" charset="0"/>
                <a:cs typeface="Arial" panose="020B0604020202020204" pitchFamily="34" charset="0"/>
              </a:rPr>
              <a:t> </a:t>
            </a:r>
            <a:r>
              <a:rPr lang="de-DE" altLang="de-DE" sz="1900" dirty="0" err="1">
                <a:solidFill>
                  <a:srgbClr val="171C8F"/>
                </a:solidFill>
                <a:latin typeface="Arial" panose="020B0604020202020204" pitchFamily="34" charset="0"/>
                <a:cs typeface="Arial" panose="020B0604020202020204" pitchFamily="34" charset="0"/>
              </a:rPr>
              <a:t>negativního</a:t>
            </a:r>
            <a:r>
              <a:rPr lang="de-DE" altLang="de-DE" sz="1900" dirty="0">
                <a:solidFill>
                  <a:srgbClr val="171C8F"/>
                </a:solidFill>
                <a:latin typeface="Arial" panose="020B0604020202020204" pitchFamily="34" charset="0"/>
                <a:cs typeface="Arial" panose="020B0604020202020204" pitchFamily="34" charset="0"/>
              </a:rPr>
              <a:t> </a:t>
            </a:r>
            <a:r>
              <a:rPr lang="cs-CZ" altLang="de-DE" sz="1900" dirty="0">
                <a:solidFill>
                  <a:srgbClr val="171C8F"/>
                </a:solidFill>
                <a:latin typeface="Arial" panose="020B0604020202020204" pitchFamily="34" charset="0"/>
                <a:cs typeface="Arial" panose="020B0604020202020204" pitchFamily="34" charset="0"/>
              </a:rPr>
              <a:t>hodnocení se</a:t>
            </a:r>
            <a:r>
              <a:rPr lang="de-DE" altLang="de-DE" sz="1900" dirty="0">
                <a:solidFill>
                  <a:srgbClr val="171C8F"/>
                </a:solidFill>
                <a:latin typeface="Arial" panose="020B0604020202020204" pitchFamily="34" charset="0"/>
                <a:cs typeface="Arial" panose="020B0604020202020204" pitchFamily="34" charset="0"/>
              </a:rPr>
              <a:t> </a:t>
            </a:r>
            <a:r>
              <a:rPr lang="de-DE" altLang="de-DE" sz="1900" dirty="0" err="1">
                <a:solidFill>
                  <a:srgbClr val="171C8F"/>
                </a:solidFill>
                <a:latin typeface="Arial" panose="020B0604020202020204" pitchFamily="34" charset="0"/>
                <a:cs typeface="Arial" panose="020B0604020202020204" pitchFamily="34" charset="0"/>
              </a:rPr>
              <a:t>nesmí</a:t>
            </a:r>
            <a:r>
              <a:rPr lang="de-DE" altLang="de-DE" sz="1900" dirty="0">
                <a:solidFill>
                  <a:srgbClr val="171C8F"/>
                </a:solidFill>
                <a:latin typeface="Arial" panose="020B0604020202020204" pitchFamily="34" charset="0"/>
                <a:cs typeface="Arial" panose="020B0604020202020204" pitchFamily="34" charset="0"/>
              </a:rPr>
              <a:t> </a:t>
            </a:r>
            <a:r>
              <a:rPr lang="de-DE" altLang="de-DE" sz="1900" dirty="0" err="1">
                <a:solidFill>
                  <a:srgbClr val="171C8F"/>
                </a:solidFill>
                <a:latin typeface="Arial" panose="020B0604020202020204" pitchFamily="34" charset="0"/>
                <a:cs typeface="Arial" panose="020B0604020202020204" pitchFamily="34" charset="0"/>
              </a:rPr>
              <a:t>sterilizátor</a:t>
            </a:r>
            <a:r>
              <a:rPr lang="de-DE" altLang="de-DE" sz="1900" dirty="0">
                <a:solidFill>
                  <a:srgbClr val="171C8F"/>
                </a:solidFill>
                <a:latin typeface="Arial" panose="020B0604020202020204" pitchFamily="34" charset="0"/>
                <a:cs typeface="Arial" panose="020B0604020202020204" pitchFamily="34" charset="0"/>
              </a:rPr>
              <a:t> </a:t>
            </a:r>
            <a:r>
              <a:rPr lang="de-DE" altLang="de-DE" sz="1900" dirty="0" err="1">
                <a:solidFill>
                  <a:srgbClr val="171C8F"/>
                </a:solidFill>
                <a:latin typeface="Arial" panose="020B0604020202020204" pitchFamily="34" charset="0"/>
                <a:cs typeface="Arial" panose="020B0604020202020204" pitchFamily="34" charset="0"/>
              </a:rPr>
              <a:t>používat</a:t>
            </a:r>
            <a:r>
              <a:rPr lang="de-DE" altLang="de-DE" sz="1900" dirty="0">
                <a:solidFill>
                  <a:srgbClr val="171C8F"/>
                </a:solidFill>
                <a:latin typeface="Arial" panose="020B0604020202020204" pitchFamily="34" charset="0"/>
                <a:cs typeface="Arial" panose="020B0604020202020204" pitchFamily="34" charset="0"/>
              </a:rPr>
              <a:t> </a:t>
            </a:r>
            <a:r>
              <a:rPr lang="de-DE" altLang="de-DE" sz="1900" dirty="0" err="1">
                <a:solidFill>
                  <a:srgbClr val="171C8F"/>
                </a:solidFill>
                <a:latin typeface="Arial" panose="020B0604020202020204" pitchFamily="34" charset="0"/>
                <a:cs typeface="Arial" panose="020B0604020202020204" pitchFamily="34" charset="0"/>
              </a:rPr>
              <a:t>ke</a:t>
            </a:r>
            <a:r>
              <a:rPr lang="de-DE" altLang="de-DE" sz="1900" dirty="0">
                <a:solidFill>
                  <a:srgbClr val="171C8F"/>
                </a:solidFill>
                <a:latin typeface="Arial" panose="020B0604020202020204" pitchFamily="34" charset="0"/>
                <a:cs typeface="Arial" panose="020B0604020202020204" pitchFamily="34" charset="0"/>
              </a:rPr>
              <a:t> </a:t>
            </a:r>
            <a:r>
              <a:rPr lang="de-DE" altLang="de-DE" sz="1900" dirty="0" err="1">
                <a:solidFill>
                  <a:srgbClr val="171C8F"/>
                </a:solidFill>
                <a:latin typeface="Arial" panose="020B0604020202020204" pitchFamily="34" charset="0"/>
                <a:cs typeface="Arial" panose="020B0604020202020204" pitchFamily="34" charset="0"/>
              </a:rPr>
              <a:t>sterilizaci</a:t>
            </a:r>
            <a:r>
              <a:rPr lang="de-DE" altLang="de-DE" sz="1900" dirty="0">
                <a:solidFill>
                  <a:srgbClr val="171C8F"/>
                </a:solidFill>
                <a:latin typeface="Arial" panose="020B0604020202020204" pitchFamily="34" charset="0"/>
                <a:cs typeface="Arial" panose="020B0604020202020204" pitchFamily="34" charset="0"/>
              </a:rPr>
              <a:t>.</a:t>
            </a:r>
            <a:r>
              <a:rPr lang="cs-CZ" altLang="de-DE" sz="1900" dirty="0">
                <a:solidFill>
                  <a:srgbClr val="171C8F"/>
                </a:solidFill>
                <a:latin typeface="Arial" panose="020B0604020202020204" pitchFamily="34" charset="0"/>
                <a:cs typeface="Arial" panose="020B0604020202020204" pitchFamily="34" charset="0"/>
              </a:rPr>
              <a:t> </a:t>
            </a:r>
            <a:r>
              <a:rPr lang="cs-CZ" sz="1900" dirty="0">
                <a:latin typeface="Arial" panose="020B0604020202020204" pitchFamily="34" charset="0"/>
                <a:cs typeface="Arial" panose="020B0604020202020204" pitchFamily="34" charset="0"/>
              </a:rPr>
              <a:t>V</a:t>
            </a:r>
            <a:r>
              <a:rPr lang="cs-CZ" altLang="de-DE" sz="1900" dirty="0">
                <a:solidFill>
                  <a:srgbClr val="171C8F"/>
                </a:solidFill>
                <a:latin typeface="Arial" panose="020B0604020202020204" pitchFamily="34" charset="0"/>
                <a:cs typeface="Arial" panose="020B0604020202020204" pitchFamily="34" charset="0"/>
              </a:rPr>
              <a:t>ýjimka neexistuje.</a:t>
            </a:r>
          </a:p>
          <a:p>
            <a:pPr marL="457200" lvl="1" indent="0" algn="just">
              <a:buNone/>
            </a:pPr>
            <a:r>
              <a:rPr lang="cs-CZ" altLang="de-DE" sz="1900" dirty="0">
                <a:solidFill>
                  <a:srgbClr val="171C8F"/>
                </a:solidFill>
                <a:latin typeface="Arial" panose="020B0604020202020204" pitchFamily="34" charset="0"/>
                <a:cs typeface="Arial" panose="020B0604020202020204" pitchFamily="34" charset="0"/>
              </a:rPr>
              <a:t>Při zjištění okamžitý zákaz používání ZP pro porušení zákona a </a:t>
            </a:r>
            <a:r>
              <a:rPr lang="de-DE" sz="1900" dirty="0" err="1">
                <a:solidFill>
                  <a:srgbClr val="0E177B"/>
                </a:solidFill>
                <a:latin typeface="Arial" panose="020B0604020202020204" pitchFamily="34" charset="0"/>
                <a:cs typeface="Arial" panose="020B0604020202020204" pitchFamily="34" charset="0"/>
              </a:rPr>
              <a:t>nespl</a:t>
            </a:r>
            <a:r>
              <a:rPr lang="cs-CZ" sz="1900" dirty="0" err="1">
                <a:solidFill>
                  <a:srgbClr val="0E177B"/>
                </a:solidFill>
                <a:latin typeface="Arial" panose="020B0604020202020204" pitchFamily="34" charset="0"/>
                <a:cs typeface="Arial" panose="020B0604020202020204" pitchFamily="34" charset="0"/>
              </a:rPr>
              <a:t>nění</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zákonn</a:t>
            </a:r>
            <a:r>
              <a:rPr lang="cs-CZ" sz="1900" dirty="0" err="1">
                <a:solidFill>
                  <a:srgbClr val="0E177B"/>
                </a:solidFill>
                <a:latin typeface="Arial" panose="020B0604020202020204" pitchFamily="34" charset="0"/>
                <a:cs typeface="Arial" panose="020B0604020202020204" pitchFamily="34" charset="0"/>
              </a:rPr>
              <a:t>ých</a:t>
            </a:r>
            <a:r>
              <a:rPr lang="cs-CZ"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požadavk</a:t>
            </a:r>
            <a:r>
              <a:rPr lang="cs-CZ" sz="1900" dirty="0">
                <a:solidFill>
                  <a:srgbClr val="0E177B"/>
                </a:solidFill>
                <a:latin typeface="Arial" panose="020B0604020202020204" pitchFamily="34" charset="0"/>
                <a:cs typeface="Arial" panose="020B0604020202020204" pitchFamily="34" charset="0"/>
              </a:rPr>
              <a:t>ů</a:t>
            </a:r>
            <a:r>
              <a:rPr lang="de-DE" sz="1900" dirty="0">
                <a:solidFill>
                  <a:srgbClr val="0E177B"/>
                </a:solidFill>
                <a:latin typeface="Arial" panose="020B0604020202020204" pitchFamily="34" charset="0"/>
                <a:cs typeface="Arial" panose="020B0604020202020204" pitchFamily="34" charset="0"/>
              </a:rPr>
              <a:t> na </a:t>
            </a:r>
            <a:r>
              <a:rPr lang="de-DE" sz="1900" dirty="0" err="1">
                <a:solidFill>
                  <a:srgbClr val="0E177B"/>
                </a:solidFill>
                <a:latin typeface="Arial" panose="020B0604020202020204" pitchFamily="34" charset="0"/>
                <a:cs typeface="Arial" panose="020B0604020202020204" pitchFamily="34" charset="0"/>
              </a:rPr>
              <a:t>poskytování</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zdravotních</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služeb</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dle</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zákona</a:t>
            </a:r>
            <a:r>
              <a:rPr lang="de-DE" sz="1900" dirty="0">
                <a:solidFill>
                  <a:srgbClr val="0E177B"/>
                </a:solidFill>
                <a:latin typeface="Arial" panose="020B0604020202020204" pitchFamily="34" charset="0"/>
                <a:cs typeface="Arial" panose="020B0604020202020204" pitchFamily="34" charset="0"/>
              </a:rPr>
              <a:t> č. 375/2022 Sb., o </a:t>
            </a:r>
            <a:r>
              <a:rPr lang="de-DE" sz="1900" dirty="0" err="1">
                <a:solidFill>
                  <a:srgbClr val="0E177B"/>
                </a:solidFill>
                <a:latin typeface="Arial" panose="020B0604020202020204" pitchFamily="34" charset="0"/>
                <a:cs typeface="Arial" panose="020B0604020202020204" pitchFamily="34" charset="0"/>
              </a:rPr>
              <a:t>zdravotnických</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prostředcích</a:t>
            </a:r>
            <a:r>
              <a:rPr lang="de-DE" sz="1900" dirty="0">
                <a:solidFill>
                  <a:srgbClr val="0E177B"/>
                </a:solidFill>
                <a:latin typeface="Arial" panose="020B0604020202020204" pitchFamily="34" charset="0"/>
                <a:cs typeface="Arial" panose="020B0604020202020204" pitchFamily="34" charset="0"/>
              </a:rPr>
              <a:t> a </a:t>
            </a:r>
            <a:r>
              <a:rPr lang="de-DE" sz="1900" dirty="0" err="1">
                <a:solidFill>
                  <a:srgbClr val="0E177B"/>
                </a:solidFill>
                <a:latin typeface="Arial" panose="020B0604020202020204" pitchFamily="34" charset="0"/>
                <a:cs typeface="Arial" panose="020B0604020202020204" pitchFamily="34" charset="0"/>
              </a:rPr>
              <a:t>diagnostických</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prostředcích</a:t>
            </a:r>
            <a:r>
              <a:rPr lang="de-DE" sz="1900" dirty="0">
                <a:solidFill>
                  <a:srgbClr val="0E177B"/>
                </a:solidFill>
                <a:latin typeface="Arial" panose="020B0604020202020204" pitchFamily="34" charset="0"/>
                <a:cs typeface="Arial" panose="020B0604020202020204" pitchFamily="34" charset="0"/>
              </a:rPr>
              <a:t> in vitro, </a:t>
            </a:r>
            <a:r>
              <a:rPr lang="de-DE" sz="1900" dirty="0" err="1">
                <a:solidFill>
                  <a:srgbClr val="0E177B"/>
                </a:solidFill>
                <a:latin typeface="Arial" panose="020B0604020202020204" pitchFamily="34" charset="0"/>
                <a:cs typeface="Arial" panose="020B0604020202020204" pitchFamily="34" charset="0"/>
              </a:rPr>
              <a:t>ve</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znění</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pozdějších</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předpisů</a:t>
            </a:r>
            <a:r>
              <a:rPr lang="de-DE" sz="1900" dirty="0">
                <a:solidFill>
                  <a:srgbClr val="0E177B"/>
                </a:solidFill>
                <a:latin typeface="Arial" panose="020B0604020202020204" pitchFamily="34" charset="0"/>
                <a:cs typeface="Arial" panose="020B0604020202020204" pitchFamily="34" charset="0"/>
              </a:rPr>
              <a:t>.</a:t>
            </a:r>
            <a:endParaRPr lang="cs-CZ" sz="1900" dirty="0">
              <a:solidFill>
                <a:srgbClr val="0E177B"/>
              </a:solidFill>
              <a:latin typeface="Arial" panose="020B0604020202020204" pitchFamily="34" charset="0"/>
              <a:cs typeface="Arial" panose="020B0604020202020204" pitchFamily="34" charset="0"/>
            </a:endParaRPr>
          </a:p>
          <a:p>
            <a:pPr marL="457200" lvl="1" indent="0" algn="just">
              <a:buNone/>
            </a:pPr>
            <a:endParaRPr lang="cs-CZ" sz="1900" dirty="0">
              <a:solidFill>
                <a:srgbClr val="0E177B"/>
              </a:solidFill>
              <a:latin typeface="Arial" panose="020B0604020202020204" pitchFamily="34" charset="0"/>
              <a:cs typeface="Arial" panose="020B0604020202020204" pitchFamily="34" charset="0"/>
            </a:endParaRPr>
          </a:p>
          <a:p>
            <a:pPr marL="457200" lvl="1" indent="0" algn="just">
              <a:buNone/>
            </a:pPr>
            <a:r>
              <a:rPr lang="cs-CZ" sz="1900" dirty="0">
                <a:solidFill>
                  <a:srgbClr val="0E177B"/>
                </a:solidFill>
                <a:latin typeface="Arial" panose="020B0604020202020204" pitchFamily="34" charset="0"/>
                <a:cs typeface="Arial" panose="020B0604020202020204" pitchFamily="34" charset="0"/>
              </a:rPr>
              <a:t>Z</a:t>
            </a:r>
            <a:r>
              <a:rPr lang="de-DE" sz="1900" dirty="0" err="1">
                <a:solidFill>
                  <a:srgbClr val="0E177B"/>
                </a:solidFill>
                <a:latin typeface="Arial" panose="020B0604020202020204" pitchFamily="34" charset="0"/>
                <a:cs typeface="Arial" panose="020B0604020202020204" pitchFamily="34" charset="0"/>
              </a:rPr>
              <a:t>dravotnické</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prostředky</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musí</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mít</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označení</a:t>
            </a:r>
            <a:r>
              <a:rPr lang="de-DE" sz="1900" dirty="0">
                <a:solidFill>
                  <a:srgbClr val="0E177B"/>
                </a:solidFill>
                <a:latin typeface="Arial" panose="020B0604020202020204" pitchFamily="34" charset="0"/>
                <a:cs typeface="Arial" panose="020B0604020202020204" pitchFamily="34" charset="0"/>
              </a:rPr>
              <a:t> CE</a:t>
            </a:r>
            <a:r>
              <a:rPr lang="cs-CZ" sz="1900" dirty="0">
                <a:solidFill>
                  <a:srgbClr val="0E177B"/>
                </a:solidFill>
                <a:latin typeface="Arial" panose="020B0604020202020204" pitchFamily="34" charset="0"/>
                <a:cs typeface="Arial" panose="020B0604020202020204" pitchFamily="34" charset="0"/>
              </a:rPr>
              <a:t>.</a:t>
            </a:r>
            <a:r>
              <a:rPr lang="de-DE" sz="1900" dirty="0">
                <a:solidFill>
                  <a:srgbClr val="0E177B"/>
                </a:solidFill>
                <a:latin typeface="Arial" panose="020B0604020202020204" pitchFamily="34" charset="0"/>
                <a:cs typeface="Arial" panose="020B0604020202020204" pitchFamily="34" charset="0"/>
              </a:rPr>
              <a:t> </a:t>
            </a:r>
            <a:r>
              <a:rPr lang="cs-CZ" sz="1900" dirty="0">
                <a:solidFill>
                  <a:srgbClr val="0E177B"/>
                </a:solidFill>
                <a:latin typeface="Arial" panose="020B0604020202020204" pitchFamily="34" charset="0"/>
                <a:cs typeface="Arial" panose="020B0604020202020204" pitchFamily="34" charset="0"/>
              </a:rPr>
              <a:t>M</a:t>
            </a:r>
            <a:r>
              <a:rPr lang="de-DE" sz="1900" dirty="0" err="1">
                <a:solidFill>
                  <a:srgbClr val="0E177B"/>
                </a:solidFill>
                <a:latin typeface="Arial" panose="020B0604020202020204" pitchFamily="34" charset="0"/>
                <a:cs typeface="Arial" panose="020B0604020202020204" pitchFamily="34" charset="0"/>
              </a:rPr>
              <a:t>odelov</a:t>
            </a:r>
            <a:r>
              <a:rPr lang="cs-CZ" sz="1900" dirty="0">
                <a:solidFill>
                  <a:srgbClr val="0E177B"/>
                </a:solidFill>
                <a:latin typeface="Arial" panose="020B0604020202020204" pitchFamily="34" charset="0"/>
                <a:cs typeface="Arial" panose="020B0604020202020204" pitchFamily="34" charset="0"/>
              </a:rPr>
              <a:t>á</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řady</a:t>
            </a:r>
            <a:r>
              <a:rPr lang="de-DE" sz="1900" dirty="0">
                <a:solidFill>
                  <a:srgbClr val="0E177B"/>
                </a:solidFill>
                <a:latin typeface="Arial" panose="020B0604020202020204" pitchFamily="34" charset="0"/>
                <a:cs typeface="Arial" panose="020B0604020202020204" pitchFamily="34" charset="0"/>
              </a:rPr>
              <a:t> </a:t>
            </a:r>
            <a:r>
              <a:rPr lang="cs-CZ" sz="1900" dirty="0">
                <a:solidFill>
                  <a:srgbClr val="0E177B"/>
                </a:solidFill>
                <a:latin typeface="Arial" panose="020B0604020202020204" pitchFamily="34" charset="0"/>
                <a:cs typeface="Arial" panose="020B0604020202020204" pitchFamily="34" charset="0"/>
              </a:rPr>
              <a:t>sterilizační techniky </a:t>
            </a:r>
            <a:r>
              <a:rPr lang="de-DE" sz="1900" dirty="0">
                <a:solidFill>
                  <a:srgbClr val="0E177B"/>
                </a:solidFill>
                <a:latin typeface="Arial" panose="020B0604020202020204" pitchFamily="34" charset="0"/>
                <a:cs typeface="Arial" panose="020B0604020202020204" pitchFamily="34" charset="0"/>
              </a:rPr>
              <a:t>HS a </a:t>
            </a:r>
            <a:r>
              <a:rPr lang="de-DE" sz="1900" dirty="0" err="1">
                <a:solidFill>
                  <a:srgbClr val="0E177B"/>
                </a:solidFill>
                <a:latin typeface="Arial" panose="020B0604020202020204" pitchFamily="34" charset="0"/>
                <a:cs typeface="Arial" panose="020B0604020202020204" pitchFamily="34" charset="0"/>
              </a:rPr>
              <a:t>Sterimat</a:t>
            </a:r>
            <a:r>
              <a:rPr lang="cs-CZ" sz="1900" dirty="0">
                <a:solidFill>
                  <a:srgbClr val="0E177B"/>
                </a:solidFill>
                <a:latin typeface="Arial" panose="020B0604020202020204" pitchFamily="34" charset="0"/>
                <a:cs typeface="Arial" panose="020B0604020202020204" pitchFamily="34" charset="0"/>
              </a:rPr>
              <a:t> a také STE Chirana včetně </a:t>
            </a:r>
            <a:r>
              <a:rPr lang="de-DE" sz="1900" dirty="0" err="1">
                <a:solidFill>
                  <a:srgbClr val="0E177B"/>
                </a:solidFill>
                <a:latin typeface="Arial" panose="020B0604020202020204" pitchFamily="34" charset="0"/>
                <a:cs typeface="Arial" panose="020B0604020202020204" pitchFamily="34" charset="0"/>
              </a:rPr>
              <a:t>horkovzdušných</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sterilizátorů</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bez</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cirkulace</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vzduchu</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které</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jsou</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používány</a:t>
            </a:r>
            <a:r>
              <a:rPr lang="cs-CZ" sz="1900" dirty="0">
                <a:solidFill>
                  <a:srgbClr val="0E177B"/>
                </a:solidFill>
                <a:latin typeface="Arial" panose="020B0604020202020204" pitchFamily="34" charset="0"/>
                <a:cs typeface="Arial" panose="020B0604020202020204" pitchFamily="34" charset="0"/>
              </a:rPr>
              <a:t> v provozovnách o tělo tyto </a:t>
            </a:r>
            <a:r>
              <a:rPr lang="de-DE" sz="1900" dirty="0" err="1">
                <a:solidFill>
                  <a:srgbClr val="0E177B"/>
                </a:solidFill>
                <a:latin typeface="Arial" panose="020B0604020202020204" pitchFamily="34" charset="0"/>
                <a:cs typeface="Arial" panose="020B0604020202020204" pitchFamily="34" charset="0"/>
              </a:rPr>
              <a:t>zákonné</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požadavky</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nesplňují</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nejsou</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bezpečné</a:t>
            </a:r>
            <a:r>
              <a:rPr lang="de-DE" sz="1900" dirty="0">
                <a:solidFill>
                  <a:srgbClr val="0E177B"/>
                </a:solidFill>
                <a:latin typeface="Arial" panose="020B0604020202020204" pitchFamily="34" charset="0"/>
                <a:cs typeface="Arial" panose="020B0604020202020204" pitchFamily="34" charset="0"/>
              </a:rPr>
              <a:t> a </a:t>
            </a:r>
            <a:r>
              <a:rPr lang="de-DE" sz="1900" dirty="0" err="1">
                <a:solidFill>
                  <a:srgbClr val="0E177B"/>
                </a:solidFill>
                <a:latin typeface="Arial" panose="020B0604020202020204" pitchFamily="34" charset="0"/>
                <a:cs typeface="Arial" panose="020B0604020202020204" pitchFamily="34" charset="0"/>
              </a:rPr>
              <a:t>nelze</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kontrolovat</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jejich</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účinnost</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dle</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platné</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legislativy</a:t>
            </a:r>
            <a:r>
              <a:rPr lang="cs-CZ" sz="1900" dirty="0">
                <a:solidFill>
                  <a:srgbClr val="0E177B"/>
                </a:solidFill>
                <a:latin typeface="Arial" panose="020B0604020202020204" pitchFamily="34" charset="0"/>
                <a:cs typeface="Arial" panose="020B0604020202020204" pitchFamily="34" charset="0"/>
              </a:rPr>
              <a:t>. V praxi jednotky případů ve zdravotnictví, ale  v provozovnách pro tělo je to větší problém.</a:t>
            </a:r>
          </a:p>
          <a:p>
            <a:pPr marL="457200" lvl="1" indent="0" algn="just">
              <a:buNone/>
            </a:pPr>
            <a:endParaRPr lang="cs-CZ" altLang="de-DE" sz="1900" dirty="0">
              <a:solidFill>
                <a:srgbClr val="171C8F"/>
              </a:solidFill>
              <a:latin typeface="Arial" panose="020B0604020202020204" pitchFamily="34" charset="0"/>
              <a:cs typeface="Arial" panose="020B0604020202020204" pitchFamily="34" charset="0"/>
            </a:endParaRPr>
          </a:p>
          <a:p>
            <a:pPr marL="457200" lvl="1" indent="0" algn="just">
              <a:buNone/>
            </a:pPr>
            <a:endParaRPr lang="de-DE" altLang="de-DE" sz="1900" dirty="0">
              <a:solidFill>
                <a:srgbClr val="171C8F"/>
              </a:solidFill>
              <a:latin typeface="Arial" panose="020B0604020202020204" pitchFamily="34" charset="0"/>
              <a:cs typeface="Arial" panose="020B0604020202020204" pitchFamily="34" charset="0"/>
            </a:endParaRPr>
          </a:p>
          <a:p>
            <a:pPr marL="457200" lvl="1" indent="0" algn="just">
              <a:buNone/>
            </a:pPr>
            <a:r>
              <a:rPr lang="de-DE" sz="1900" i="1" dirty="0">
                <a:solidFill>
                  <a:srgbClr val="171C8F"/>
                </a:solidFill>
                <a:latin typeface="Arial" panose="020B0604020202020204" pitchFamily="34" charset="0"/>
                <a:cs typeface="Arial" panose="020B0604020202020204" pitchFamily="34" charset="0"/>
              </a:rPr>
              <a:t>ZP </a:t>
            </a:r>
            <a:r>
              <a:rPr lang="de-DE" sz="1900" i="1" dirty="0" err="1">
                <a:solidFill>
                  <a:srgbClr val="171C8F"/>
                </a:solidFill>
                <a:latin typeface="Arial" panose="020B0604020202020204" pitchFamily="34" charset="0"/>
                <a:cs typeface="Arial" panose="020B0604020202020204" pitchFamily="34" charset="0"/>
              </a:rPr>
              <a:t>uvedené</a:t>
            </a:r>
            <a:r>
              <a:rPr lang="de-DE" sz="1900" i="1" dirty="0">
                <a:solidFill>
                  <a:srgbClr val="171C8F"/>
                </a:solidFill>
                <a:latin typeface="Arial" panose="020B0604020202020204" pitchFamily="34" charset="0"/>
                <a:cs typeface="Arial" panose="020B0604020202020204" pitchFamily="34" charset="0"/>
              </a:rPr>
              <a:t> na </a:t>
            </a:r>
            <a:r>
              <a:rPr lang="de-DE" sz="1900" i="1" dirty="0" err="1">
                <a:solidFill>
                  <a:srgbClr val="171C8F"/>
                </a:solidFill>
                <a:latin typeface="Arial" panose="020B0604020202020204" pitchFamily="34" charset="0"/>
                <a:cs typeface="Arial" panose="020B0604020202020204" pitchFamily="34" charset="0"/>
              </a:rPr>
              <a:t>trh</a:t>
            </a:r>
            <a:r>
              <a:rPr lang="de-DE" sz="1900" i="1" dirty="0">
                <a:solidFill>
                  <a:srgbClr val="171C8F"/>
                </a:solidFill>
                <a:latin typeface="Arial" panose="020B0604020202020204" pitchFamily="34" charset="0"/>
                <a:cs typeface="Arial" panose="020B0604020202020204" pitchFamily="34" charset="0"/>
              </a:rPr>
              <a:t> </a:t>
            </a:r>
            <a:r>
              <a:rPr lang="de-DE" sz="1900" i="1" dirty="0" err="1">
                <a:solidFill>
                  <a:srgbClr val="171C8F"/>
                </a:solidFill>
                <a:latin typeface="Arial" panose="020B0604020202020204" pitchFamily="34" charset="0"/>
                <a:cs typeface="Arial" panose="020B0604020202020204" pitchFamily="34" charset="0"/>
              </a:rPr>
              <a:t>před</a:t>
            </a:r>
            <a:r>
              <a:rPr lang="de-DE" sz="1900" i="1" dirty="0">
                <a:solidFill>
                  <a:srgbClr val="171C8F"/>
                </a:solidFill>
                <a:latin typeface="Arial" panose="020B0604020202020204" pitchFamily="34" charset="0"/>
                <a:cs typeface="Arial" panose="020B0604020202020204" pitchFamily="34" charset="0"/>
              </a:rPr>
              <a:t> </a:t>
            </a:r>
            <a:r>
              <a:rPr lang="de-DE" sz="1900" i="1" dirty="0" err="1">
                <a:solidFill>
                  <a:srgbClr val="171C8F"/>
                </a:solidFill>
                <a:latin typeface="Arial" panose="020B0604020202020204" pitchFamily="34" charset="0"/>
                <a:cs typeface="Arial" panose="020B0604020202020204" pitchFamily="34" charset="0"/>
              </a:rPr>
              <a:t>rokem</a:t>
            </a:r>
            <a:r>
              <a:rPr lang="de-DE" sz="1900" i="1" dirty="0">
                <a:solidFill>
                  <a:srgbClr val="171C8F"/>
                </a:solidFill>
                <a:latin typeface="Arial" panose="020B0604020202020204" pitchFamily="34" charset="0"/>
                <a:cs typeface="Arial" panose="020B0604020202020204" pitchFamily="34" charset="0"/>
              </a:rPr>
              <a:t> 1998 </a:t>
            </a:r>
            <a:r>
              <a:rPr lang="de-DE" sz="1900" i="1" dirty="0" err="1">
                <a:solidFill>
                  <a:srgbClr val="171C8F"/>
                </a:solidFill>
                <a:latin typeface="Arial" panose="020B0604020202020204" pitchFamily="34" charset="0"/>
                <a:cs typeface="Arial" panose="020B0604020202020204" pitchFamily="34" charset="0"/>
              </a:rPr>
              <a:t>požadavky</a:t>
            </a:r>
            <a:r>
              <a:rPr lang="de-DE" sz="1900" i="1" dirty="0">
                <a:solidFill>
                  <a:srgbClr val="171C8F"/>
                </a:solidFill>
                <a:latin typeface="Arial" panose="020B0604020202020204" pitchFamily="34" charset="0"/>
                <a:cs typeface="Arial" panose="020B0604020202020204" pitchFamily="34" charset="0"/>
              </a:rPr>
              <a:t> </a:t>
            </a:r>
            <a:r>
              <a:rPr lang="de-DE" sz="1900" i="1" dirty="0" err="1">
                <a:solidFill>
                  <a:srgbClr val="171C8F"/>
                </a:solidFill>
                <a:latin typeface="Arial" panose="020B0604020202020204" pitchFamily="34" charset="0"/>
                <a:cs typeface="Arial" panose="020B0604020202020204" pitchFamily="34" charset="0"/>
              </a:rPr>
              <a:t>nesplňují</a:t>
            </a:r>
            <a:r>
              <a:rPr lang="de-DE" sz="1900" i="1" dirty="0">
                <a:solidFill>
                  <a:srgbClr val="171C8F"/>
                </a:solidFill>
                <a:latin typeface="Arial" panose="020B0604020202020204" pitchFamily="34" charset="0"/>
                <a:cs typeface="Arial" panose="020B0604020202020204" pitchFamily="34" charset="0"/>
              </a:rPr>
              <a:t> a </a:t>
            </a:r>
            <a:r>
              <a:rPr lang="de-DE" sz="1900" i="1" dirty="0" err="1">
                <a:solidFill>
                  <a:srgbClr val="171C8F"/>
                </a:solidFill>
                <a:latin typeface="Arial" panose="020B0604020202020204" pitchFamily="34" charset="0"/>
                <a:cs typeface="Arial" panose="020B0604020202020204" pitchFamily="34" charset="0"/>
              </a:rPr>
              <a:t>nemohou</a:t>
            </a:r>
            <a:r>
              <a:rPr lang="de-DE" sz="1900" i="1" dirty="0">
                <a:solidFill>
                  <a:srgbClr val="171C8F"/>
                </a:solidFill>
                <a:latin typeface="Arial" panose="020B0604020202020204" pitchFamily="34" charset="0"/>
                <a:cs typeface="Arial" panose="020B0604020202020204" pitchFamily="34" charset="0"/>
              </a:rPr>
              <a:t> se </a:t>
            </a:r>
            <a:r>
              <a:rPr lang="de-DE" sz="1900" i="1" dirty="0" err="1">
                <a:solidFill>
                  <a:srgbClr val="171C8F"/>
                </a:solidFill>
                <a:latin typeface="Arial" panose="020B0604020202020204" pitchFamily="34" charset="0"/>
                <a:cs typeface="Arial" panose="020B0604020202020204" pitchFamily="34" charset="0"/>
              </a:rPr>
              <a:t>provozovat</a:t>
            </a:r>
            <a:r>
              <a:rPr lang="de-DE" sz="1900" i="1" dirty="0">
                <a:solidFill>
                  <a:srgbClr val="171C8F"/>
                </a:solidFill>
                <a:latin typeface="Arial" panose="020B0604020202020204" pitchFamily="34" charset="0"/>
                <a:cs typeface="Arial" panose="020B0604020202020204" pitchFamily="34" charset="0"/>
              </a:rPr>
              <a:t> </a:t>
            </a:r>
            <a:r>
              <a:rPr lang="de-DE" sz="1900" i="1" dirty="0" err="1">
                <a:solidFill>
                  <a:srgbClr val="171C8F"/>
                </a:solidFill>
                <a:latin typeface="Arial" panose="020B0604020202020204" pitchFamily="34" charset="0"/>
                <a:cs typeface="Arial" panose="020B0604020202020204" pitchFamily="34" charset="0"/>
              </a:rPr>
              <a:t>jako</a:t>
            </a:r>
            <a:r>
              <a:rPr lang="de-DE" sz="1900" i="1" dirty="0">
                <a:solidFill>
                  <a:srgbClr val="171C8F"/>
                </a:solidFill>
                <a:latin typeface="Arial" panose="020B0604020202020204" pitchFamily="34" charset="0"/>
                <a:cs typeface="Arial" panose="020B0604020202020204" pitchFamily="34" charset="0"/>
              </a:rPr>
              <a:t> </a:t>
            </a:r>
            <a:r>
              <a:rPr lang="de-DE" sz="1900" i="1" dirty="0" err="1">
                <a:solidFill>
                  <a:srgbClr val="171C8F"/>
                </a:solidFill>
                <a:latin typeface="Arial" panose="020B0604020202020204" pitchFamily="34" charset="0"/>
                <a:cs typeface="Arial" panose="020B0604020202020204" pitchFamily="34" charset="0"/>
              </a:rPr>
              <a:t>zdravotnické</a:t>
            </a:r>
            <a:r>
              <a:rPr lang="de-DE" sz="1900" i="1" dirty="0">
                <a:solidFill>
                  <a:srgbClr val="171C8F"/>
                </a:solidFill>
                <a:latin typeface="Arial" panose="020B0604020202020204" pitchFamily="34" charset="0"/>
                <a:cs typeface="Arial" panose="020B0604020202020204" pitchFamily="34" charset="0"/>
              </a:rPr>
              <a:t> </a:t>
            </a:r>
            <a:r>
              <a:rPr lang="de-DE" sz="1900" i="1" dirty="0" err="1">
                <a:solidFill>
                  <a:srgbClr val="171C8F"/>
                </a:solidFill>
                <a:latin typeface="Arial" panose="020B0604020202020204" pitchFamily="34" charset="0"/>
                <a:cs typeface="Arial" panose="020B0604020202020204" pitchFamily="34" charset="0"/>
              </a:rPr>
              <a:t>prostředky</a:t>
            </a:r>
            <a:r>
              <a:rPr lang="de-DE" sz="1900" i="1" dirty="0">
                <a:solidFill>
                  <a:srgbClr val="171C8F"/>
                </a:solidFill>
                <a:latin typeface="Arial" panose="020B0604020202020204" pitchFamily="34" charset="0"/>
                <a:cs typeface="Arial" panose="020B0604020202020204" pitchFamily="34" charset="0"/>
              </a:rPr>
              <a:t>. </a:t>
            </a:r>
            <a:endParaRPr lang="cs-CZ" altLang="de-DE" sz="1900" i="1" dirty="0">
              <a:solidFill>
                <a:srgbClr val="171C8F"/>
              </a:solidFill>
              <a:latin typeface="Arial" panose="020B0604020202020204" pitchFamily="34" charset="0"/>
              <a:cs typeface="Arial" panose="020B0604020202020204" pitchFamily="34" charset="0"/>
            </a:endParaRPr>
          </a:p>
          <a:p>
            <a:pPr marL="457200" lvl="1" indent="0">
              <a:buNone/>
            </a:pPr>
            <a:endParaRPr lang="de-DE" sz="1900" i="1" dirty="0">
              <a:solidFill>
                <a:srgbClr val="0E177B"/>
              </a:solidFill>
              <a:latin typeface="Arial" panose="020B0604020202020204" pitchFamily="34" charset="0"/>
              <a:cs typeface="Arial" panose="020B0604020202020204" pitchFamily="34" charset="0"/>
            </a:endParaRPr>
          </a:p>
          <a:p>
            <a:pPr marL="457200" lvl="1" indent="0">
              <a:buNone/>
            </a:pPr>
            <a:r>
              <a:rPr lang="de-DE" sz="1900" dirty="0">
                <a:solidFill>
                  <a:srgbClr val="0E177B"/>
                </a:solidFill>
                <a:latin typeface="Arial" panose="020B0604020202020204" pitchFamily="34" charset="0"/>
                <a:cs typeface="Arial" panose="020B0604020202020204" pitchFamily="34" charset="0"/>
              </a:rPr>
              <a:t> </a:t>
            </a:r>
            <a:endParaRPr lang="de-DE" altLang="de-DE"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74A8A3-D306-49BD-B691-737BCEFD0803}"/>
              </a:ext>
            </a:extLst>
          </p:cNvPr>
          <p:cNvSpPr>
            <a:spLocks noGrp="1"/>
          </p:cNvSpPr>
          <p:nvPr>
            <p:ph type="title"/>
          </p:nvPr>
        </p:nvSpPr>
        <p:spPr/>
        <p:txBody>
          <a:bodyPr/>
          <a:lstStyle/>
          <a:p>
            <a:endParaRPr lang="de-DE"/>
          </a:p>
        </p:txBody>
      </p:sp>
      <p:pic>
        <p:nvPicPr>
          <p:cNvPr id="5" name="Zástupný symbol pro obsah 4">
            <a:extLst>
              <a:ext uri="{FF2B5EF4-FFF2-40B4-BE49-F238E27FC236}">
                <a16:creationId xmlns:a16="http://schemas.microsoft.com/office/drawing/2014/main" id="{5BC658FA-37FA-48A1-9643-BBC7E9308D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1492680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9AD7BA-9D9E-46AA-8D8F-38D5989E3D23}"/>
              </a:ext>
            </a:extLst>
          </p:cNvPr>
          <p:cNvSpPr>
            <a:spLocks noGrp="1"/>
          </p:cNvSpPr>
          <p:nvPr>
            <p:ph type="title"/>
          </p:nvPr>
        </p:nvSpPr>
        <p:spPr/>
        <p:txBody>
          <a:bodyPr/>
          <a:lstStyle/>
          <a:p>
            <a:endParaRPr lang="de-DE"/>
          </a:p>
        </p:txBody>
      </p:sp>
      <p:pic>
        <p:nvPicPr>
          <p:cNvPr id="5" name="Zástupný symbol pro obsah 4">
            <a:extLst>
              <a:ext uri="{FF2B5EF4-FFF2-40B4-BE49-F238E27FC236}">
                <a16:creationId xmlns:a16="http://schemas.microsoft.com/office/drawing/2014/main" id="{76F98C01-51CE-42DD-8773-AF3B781639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52327" y="1501434"/>
            <a:ext cx="3743580" cy="4991441"/>
          </a:xfrm>
        </p:spPr>
      </p:pic>
    </p:spTree>
    <p:extLst>
      <p:ext uri="{BB962C8B-B14F-4D97-AF65-F5344CB8AC3E}">
        <p14:creationId xmlns:p14="http://schemas.microsoft.com/office/powerpoint/2010/main" val="577065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3329A8-A886-4A54-9A1B-88F85807E534}"/>
              </a:ext>
            </a:extLst>
          </p:cNvPr>
          <p:cNvSpPr>
            <a:spLocks noGrp="1"/>
          </p:cNvSpPr>
          <p:nvPr>
            <p:ph type="title"/>
          </p:nvPr>
        </p:nvSpPr>
        <p:spPr/>
        <p:txBody>
          <a:bodyPr/>
          <a:lstStyle/>
          <a:p>
            <a:endParaRPr lang="de-DE"/>
          </a:p>
        </p:txBody>
      </p:sp>
      <p:pic>
        <p:nvPicPr>
          <p:cNvPr id="5" name="Zástupný symbol pro obsah 4">
            <a:extLst>
              <a:ext uri="{FF2B5EF4-FFF2-40B4-BE49-F238E27FC236}">
                <a16:creationId xmlns:a16="http://schemas.microsoft.com/office/drawing/2014/main" id="{116728BF-BCD1-4A07-A700-12CA89BB52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64248" y="1825625"/>
            <a:ext cx="3263503" cy="4351338"/>
          </a:xfrm>
        </p:spPr>
      </p:pic>
    </p:spTree>
    <p:extLst>
      <p:ext uri="{BB962C8B-B14F-4D97-AF65-F5344CB8AC3E}">
        <p14:creationId xmlns:p14="http://schemas.microsoft.com/office/powerpoint/2010/main" val="2503632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E8737B-3E68-479E-A00D-8DEF29820938}"/>
              </a:ext>
            </a:extLst>
          </p:cNvPr>
          <p:cNvSpPr>
            <a:spLocks noGrp="1"/>
          </p:cNvSpPr>
          <p:nvPr>
            <p:ph type="title"/>
          </p:nvPr>
        </p:nvSpPr>
        <p:spPr/>
        <p:txBody>
          <a:bodyPr>
            <a:normAutofit/>
          </a:bodyPr>
          <a:lstStyle/>
          <a:p>
            <a:r>
              <a:rPr lang="cs-CZ" altLang="cs-CZ" sz="3600" dirty="0">
                <a:solidFill>
                  <a:srgbClr val="171C8F"/>
                </a:solidFill>
                <a:latin typeface="Arial" panose="020B0604020202020204" pitchFamily="34" charset="0"/>
                <a:cs typeface="Arial" panose="020B0604020202020204" pitchFamily="34" charset="0"/>
              </a:rPr>
              <a:t>Legislativa</a:t>
            </a:r>
            <a:endParaRPr lang="de-DE" sz="3600" dirty="0"/>
          </a:p>
        </p:txBody>
      </p:sp>
      <p:sp>
        <p:nvSpPr>
          <p:cNvPr id="3" name="Zástupný symbol pro obsah 2">
            <a:extLst>
              <a:ext uri="{FF2B5EF4-FFF2-40B4-BE49-F238E27FC236}">
                <a16:creationId xmlns:a16="http://schemas.microsoft.com/office/drawing/2014/main" id="{56FFB153-72F9-4992-BB01-8FF57076AD26}"/>
              </a:ext>
            </a:extLst>
          </p:cNvPr>
          <p:cNvSpPr>
            <a:spLocks noGrp="1"/>
          </p:cNvSpPr>
          <p:nvPr>
            <p:ph idx="1"/>
          </p:nvPr>
        </p:nvSpPr>
        <p:spPr>
          <a:xfrm>
            <a:off x="925749" y="1883991"/>
            <a:ext cx="10515600" cy="4351338"/>
          </a:xfrm>
        </p:spPr>
        <p:txBody>
          <a:bodyPr>
            <a:normAutofit/>
          </a:bodyPr>
          <a:lstStyle/>
          <a:p>
            <a:pPr marL="0" indent="0" algn="just" defTabSz="632207" eaLnBrk="0" fontAlgn="base" hangingPunct="0">
              <a:spcBef>
                <a:spcPts val="694"/>
              </a:spcBef>
              <a:spcAft>
                <a:spcPct val="0"/>
              </a:spcAft>
              <a:buNone/>
            </a:pPr>
            <a:r>
              <a:rPr lang="en-GB" altLang="cs-CZ" sz="1600" dirty="0" err="1">
                <a:solidFill>
                  <a:srgbClr val="0E177B"/>
                </a:solidFill>
                <a:latin typeface="Arial" panose="020B0604020202020204" pitchFamily="34" charset="0"/>
                <a:cs typeface="Arial" panose="020B0604020202020204" pitchFamily="34" charset="0"/>
              </a:rPr>
              <a:t>Zákon</a:t>
            </a:r>
            <a:r>
              <a:rPr lang="en-GB" altLang="cs-CZ" sz="1600" dirty="0">
                <a:solidFill>
                  <a:srgbClr val="0E177B"/>
                </a:solidFill>
                <a:latin typeface="Arial" panose="020B0604020202020204" pitchFamily="34" charset="0"/>
                <a:cs typeface="Arial" panose="020B0604020202020204" pitchFamily="34" charset="0"/>
              </a:rPr>
              <a:t> č. 258/2000 Sb., o </a:t>
            </a:r>
            <a:r>
              <a:rPr lang="en-GB" altLang="cs-CZ" sz="1600" dirty="0" err="1">
                <a:solidFill>
                  <a:srgbClr val="0E177B"/>
                </a:solidFill>
                <a:latin typeface="Arial" panose="020B0604020202020204" pitchFamily="34" charset="0"/>
                <a:cs typeface="Arial" panose="020B0604020202020204" pitchFamily="34" charset="0"/>
              </a:rPr>
              <a:t>ochraně</a:t>
            </a:r>
            <a:r>
              <a:rPr lang="en-GB" altLang="cs-CZ" sz="1600" dirty="0">
                <a:solidFill>
                  <a:srgbClr val="0E177B"/>
                </a:solidFill>
                <a:latin typeface="Arial" panose="020B0604020202020204" pitchFamily="34" charset="0"/>
                <a:cs typeface="Arial" panose="020B0604020202020204" pitchFamily="34" charset="0"/>
              </a:rPr>
              <a:t> </a:t>
            </a:r>
            <a:r>
              <a:rPr lang="en-GB" altLang="cs-CZ" sz="1600" dirty="0" err="1">
                <a:solidFill>
                  <a:srgbClr val="0E177B"/>
                </a:solidFill>
                <a:latin typeface="Arial" panose="020B0604020202020204" pitchFamily="34" charset="0"/>
                <a:cs typeface="Arial" panose="020B0604020202020204" pitchFamily="34" charset="0"/>
              </a:rPr>
              <a:t>veřejného</a:t>
            </a:r>
            <a:r>
              <a:rPr lang="en-GB" altLang="cs-CZ" sz="1600" dirty="0">
                <a:solidFill>
                  <a:srgbClr val="0E177B"/>
                </a:solidFill>
                <a:latin typeface="Arial" panose="020B0604020202020204" pitchFamily="34" charset="0"/>
                <a:cs typeface="Arial" panose="020B0604020202020204" pitchFamily="34" charset="0"/>
              </a:rPr>
              <a:t> </a:t>
            </a:r>
            <a:r>
              <a:rPr lang="en-GB" altLang="cs-CZ" sz="1600" dirty="0" err="1">
                <a:solidFill>
                  <a:srgbClr val="0E177B"/>
                </a:solidFill>
                <a:latin typeface="Arial" panose="020B0604020202020204" pitchFamily="34" charset="0"/>
                <a:cs typeface="Arial" panose="020B0604020202020204" pitchFamily="34" charset="0"/>
              </a:rPr>
              <a:t>zdraví</a:t>
            </a:r>
            <a:r>
              <a:rPr lang="en-GB" altLang="cs-CZ" sz="1600" dirty="0">
                <a:solidFill>
                  <a:srgbClr val="0E177B"/>
                </a:solidFill>
                <a:latin typeface="Arial" panose="020B0604020202020204" pitchFamily="34" charset="0"/>
                <a:cs typeface="Arial" panose="020B0604020202020204" pitchFamily="34" charset="0"/>
              </a:rPr>
              <a:t> a o </a:t>
            </a:r>
            <a:r>
              <a:rPr lang="en-GB" altLang="cs-CZ" sz="1600" dirty="0" err="1">
                <a:solidFill>
                  <a:srgbClr val="0E177B"/>
                </a:solidFill>
                <a:latin typeface="Arial" panose="020B0604020202020204" pitchFamily="34" charset="0"/>
                <a:cs typeface="Arial" panose="020B0604020202020204" pitchFamily="34" charset="0"/>
              </a:rPr>
              <a:t>změně</a:t>
            </a:r>
            <a:r>
              <a:rPr lang="en-GB" altLang="cs-CZ" sz="1600" dirty="0">
                <a:solidFill>
                  <a:srgbClr val="0E177B"/>
                </a:solidFill>
                <a:latin typeface="Arial" panose="020B0604020202020204" pitchFamily="34" charset="0"/>
                <a:cs typeface="Arial" panose="020B0604020202020204" pitchFamily="34" charset="0"/>
              </a:rPr>
              <a:t> </a:t>
            </a:r>
            <a:r>
              <a:rPr lang="en-GB" altLang="cs-CZ" sz="1600" dirty="0" err="1">
                <a:solidFill>
                  <a:srgbClr val="0E177B"/>
                </a:solidFill>
                <a:latin typeface="Arial" panose="020B0604020202020204" pitchFamily="34" charset="0"/>
                <a:cs typeface="Arial" panose="020B0604020202020204" pitchFamily="34" charset="0"/>
              </a:rPr>
              <a:t>některých</a:t>
            </a:r>
            <a:r>
              <a:rPr lang="en-GB" altLang="cs-CZ" sz="1600" dirty="0">
                <a:solidFill>
                  <a:srgbClr val="0E177B"/>
                </a:solidFill>
                <a:latin typeface="Arial" panose="020B0604020202020204" pitchFamily="34" charset="0"/>
                <a:cs typeface="Arial" panose="020B0604020202020204" pitchFamily="34" charset="0"/>
              </a:rPr>
              <a:t> </a:t>
            </a:r>
            <a:r>
              <a:rPr lang="en-GB" altLang="cs-CZ" sz="1600" dirty="0" err="1">
                <a:solidFill>
                  <a:srgbClr val="0E177B"/>
                </a:solidFill>
                <a:latin typeface="Arial" panose="020B0604020202020204" pitchFamily="34" charset="0"/>
                <a:cs typeface="Arial" panose="020B0604020202020204" pitchFamily="34" charset="0"/>
              </a:rPr>
              <a:t>souvisejících</a:t>
            </a:r>
            <a:r>
              <a:rPr lang="en-GB" altLang="cs-CZ" sz="1600" dirty="0">
                <a:solidFill>
                  <a:srgbClr val="0E177B"/>
                </a:solidFill>
                <a:latin typeface="Arial" panose="020B0604020202020204" pitchFamily="34" charset="0"/>
                <a:cs typeface="Arial" panose="020B0604020202020204" pitchFamily="34" charset="0"/>
              </a:rPr>
              <a:t> </a:t>
            </a:r>
            <a:r>
              <a:rPr lang="en-GB" altLang="cs-CZ" sz="1600" dirty="0" err="1">
                <a:solidFill>
                  <a:srgbClr val="0E177B"/>
                </a:solidFill>
                <a:latin typeface="Arial" panose="020B0604020202020204" pitchFamily="34" charset="0"/>
                <a:cs typeface="Arial" panose="020B0604020202020204" pitchFamily="34" charset="0"/>
              </a:rPr>
              <a:t>zákonů</a:t>
            </a:r>
            <a:r>
              <a:rPr lang="en-GB" altLang="cs-CZ" sz="1600" dirty="0">
                <a:solidFill>
                  <a:srgbClr val="0E177B"/>
                </a:solidFill>
                <a:latin typeface="Arial" panose="020B0604020202020204" pitchFamily="34" charset="0"/>
                <a:cs typeface="Arial" panose="020B0604020202020204" pitchFamily="34" charset="0"/>
              </a:rPr>
              <a:t> (§15, §17, §18, §46 odst.1, §100), </a:t>
            </a:r>
            <a:r>
              <a:rPr lang="en-GB" altLang="cs-CZ" sz="1600" dirty="0" err="1">
                <a:solidFill>
                  <a:srgbClr val="0E177B"/>
                </a:solidFill>
                <a:latin typeface="Arial" panose="020B0604020202020204" pitchFamily="34" charset="0"/>
                <a:cs typeface="Arial" panose="020B0604020202020204" pitchFamily="34" charset="0"/>
              </a:rPr>
              <a:t>ve</a:t>
            </a:r>
            <a:r>
              <a:rPr lang="en-GB" altLang="cs-CZ" sz="1600" dirty="0">
                <a:solidFill>
                  <a:srgbClr val="0E177B"/>
                </a:solidFill>
                <a:latin typeface="Arial" panose="020B0604020202020204" pitchFamily="34" charset="0"/>
                <a:cs typeface="Arial" panose="020B0604020202020204" pitchFamily="34" charset="0"/>
              </a:rPr>
              <a:t> </a:t>
            </a:r>
            <a:r>
              <a:rPr lang="en-GB" altLang="cs-CZ" sz="1600" dirty="0" err="1">
                <a:solidFill>
                  <a:srgbClr val="0E177B"/>
                </a:solidFill>
                <a:latin typeface="Arial" panose="020B0604020202020204" pitchFamily="34" charset="0"/>
                <a:cs typeface="Arial" panose="020B0604020202020204" pitchFamily="34" charset="0"/>
              </a:rPr>
              <a:t>znění</a:t>
            </a:r>
            <a:r>
              <a:rPr lang="en-GB" altLang="cs-CZ" sz="1600" dirty="0">
                <a:solidFill>
                  <a:srgbClr val="0E177B"/>
                </a:solidFill>
                <a:latin typeface="Arial" panose="020B0604020202020204" pitchFamily="34" charset="0"/>
                <a:cs typeface="Arial" panose="020B0604020202020204" pitchFamily="34" charset="0"/>
              </a:rPr>
              <a:t> </a:t>
            </a:r>
            <a:r>
              <a:rPr lang="en-GB" altLang="cs-CZ" sz="1600" dirty="0" err="1">
                <a:solidFill>
                  <a:srgbClr val="0E177B"/>
                </a:solidFill>
                <a:latin typeface="Arial" panose="020B0604020202020204" pitchFamily="34" charset="0"/>
                <a:cs typeface="Arial" panose="020B0604020202020204" pitchFamily="34" charset="0"/>
              </a:rPr>
              <a:t>pozdějších</a:t>
            </a:r>
            <a:r>
              <a:rPr lang="en-GB" altLang="cs-CZ" sz="1600" dirty="0">
                <a:solidFill>
                  <a:srgbClr val="0E177B"/>
                </a:solidFill>
                <a:latin typeface="Arial" panose="020B0604020202020204" pitchFamily="34" charset="0"/>
                <a:cs typeface="Arial" panose="020B0604020202020204" pitchFamily="34" charset="0"/>
              </a:rPr>
              <a:t> </a:t>
            </a:r>
            <a:r>
              <a:rPr lang="en-GB" altLang="cs-CZ" sz="1600" dirty="0" err="1">
                <a:solidFill>
                  <a:srgbClr val="0E177B"/>
                </a:solidFill>
                <a:latin typeface="Arial" panose="020B0604020202020204" pitchFamily="34" charset="0"/>
                <a:cs typeface="Arial" panose="020B0604020202020204" pitchFamily="34" charset="0"/>
              </a:rPr>
              <a:t>předpisů</a:t>
            </a:r>
            <a:endParaRPr lang="cs-CZ" altLang="cs-CZ" sz="1600" dirty="0">
              <a:solidFill>
                <a:srgbClr val="0E177B"/>
              </a:solidFill>
              <a:latin typeface="Arial" panose="020B0604020202020204" pitchFamily="34" charset="0"/>
              <a:cs typeface="Arial" panose="020B0604020202020204" pitchFamily="34" charset="0"/>
            </a:endParaRPr>
          </a:p>
          <a:p>
            <a:pPr marL="0" indent="0" algn="just" defTabSz="632207" eaLnBrk="0" fontAlgn="base" hangingPunct="0">
              <a:spcBef>
                <a:spcPts val="694"/>
              </a:spcBef>
              <a:spcAft>
                <a:spcPct val="0"/>
              </a:spcAft>
              <a:buNone/>
            </a:pPr>
            <a:r>
              <a:rPr lang="cs-CZ" altLang="cs-CZ" sz="1600" dirty="0">
                <a:solidFill>
                  <a:srgbClr val="0E177B"/>
                </a:solidFill>
                <a:latin typeface="Arial" panose="020B0604020202020204" pitchFamily="34" charset="0"/>
                <a:cs typeface="Arial" panose="020B0604020202020204" pitchFamily="34" charset="0"/>
              </a:rPr>
              <a:t>Zákona č.372//2011 Sb., o zdravotních službách a podmínkách jejich poskytování ve znění  pozdějších předpisů </a:t>
            </a:r>
          </a:p>
          <a:p>
            <a:pPr marL="0" indent="0" algn="just" defTabSz="632207" eaLnBrk="0" fontAlgn="base" hangingPunct="0">
              <a:spcBef>
                <a:spcPts val="694"/>
              </a:spcBef>
              <a:spcAft>
                <a:spcPct val="0"/>
              </a:spcAft>
              <a:buNone/>
            </a:pPr>
            <a:r>
              <a:rPr lang="en-GB" altLang="cs-CZ" sz="1600" dirty="0" err="1">
                <a:solidFill>
                  <a:srgbClr val="0E177B"/>
                </a:solidFill>
                <a:latin typeface="Arial" panose="020B0604020202020204" pitchFamily="34" charset="0"/>
                <a:cs typeface="Arial" panose="020B0604020202020204" pitchFamily="34" charset="0"/>
              </a:rPr>
              <a:t>Zákon</a:t>
            </a:r>
            <a:r>
              <a:rPr lang="en-GB" altLang="cs-CZ" sz="1600" dirty="0">
                <a:solidFill>
                  <a:srgbClr val="0E177B"/>
                </a:solidFill>
                <a:latin typeface="Arial" panose="020B0604020202020204" pitchFamily="34" charset="0"/>
                <a:cs typeface="Arial" panose="020B0604020202020204" pitchFamily="34" charset="0"/>
              </a:rPr>
              <a:t> č.268/2014 Sb., o </a:t>
            </a:r>
            <a:r>
              <a:rPr lang="en-GB" altLang="cs-CZ" sz="1600" dirty="0" err="1">
                <a:solidFill>
                  <a:srgbClr val="0E177B"/>
                </a:solidFill>
                <a:latin typeface="Arial" panose="020B0604020202020204" pitchFamily="34" charset="0"/>
                <a:cs typeface="Arial" panose="020B0604020202020204" pitchFamily="34" charset="0"/>
              </a:rPr>
              <a:t>zdravotnických</a:t>
            </a:r>
            <a:r>
              <a:rPr lang="en-GB" altLang="cs-CZ" sz="1600" dirty="0">
                <a:solidFill>
                  <a:srgbClr val="0E177B"/>
                </a:solidFill>
                <a:latin typeface="Arial" panose="020B0604020202020204" pitchFamily="34" charset="0"/>
                <a:cs typeface="Arial" panose="020B0604020202020204" pitchFamily="34" charset="0"/>
              </a:rPr>
              <a:t> </a:t>
            </a:r>
            <a:r>
              <a:rPr lang="en-GB" altLang="cs-CZ" sz="1600" dirty="0" err="1">
                <a:solidFill>
                  <a:srgbClr val="0E177B"/>
                </a:solidFill>
                <a:latin typeface="Arial" panose="020B0604020202020204" pitchFamily="34" charset="0"/>
                <a:cs typeface="Arial" panose="020B0604020202020204" pitchFamily="34" charset="0"/>
              </a:rPr>
              <a:t>prostředcích</a:t>
            </a:r>
            <a:r>
              <a:rPr lang="en-GB" altLang="cs-CZ" sz="1600" dirty="0">
                <a:solidFill>
                  <a:srgbClr val="0E177B"/>
                </a:solidFill>
                <a:latin typeface="Arial" panose="020B0604020202020204" pitchFamily="34" charset="0"/>
                <a:cs typeface="Arial" panose="020B0604020202020204" pitchFamily="34" charset="0"/>
              </a:rPr>
              <a:t> </a:t>
            </a:r>
            <a:r>
              <a:rPr lang="en-GB" altLang="cs-CZ" sz="1600" dirty="0" err="1">
                <a:solidFill>
                  <a:srgbClr val="0E177B"/>
                </a:solidFill>
                <a:latin typeface="Arial" panose="020B0604020202020204" pitchFamily="34" charset="0"/>
                <a:cs typeface="Arial" panose="020B0604020202020204" pitchFamily="34" charset="0"/>
              </a:rPr>
              <a:t>ve</a:t>
            </a:r>
            <a:r>
              <a:rPr lang="en-GB" altLang="cs-CZ" sz="1600" dirty="0">
                <a:solidFill>
                  <a:srgbClr val="0E177B"/>
                </a:solidFill>
                <a:latin typeface="Arial" panose="020B0604020202020204" pitchFamily="34" charset="0"/>
                <a:cs typeface="Arial" panose="020B0604020202020204" pitchFamily="34" charset="0"/>
              </a:rPr>
              <a:t> </a:t>
            </a:r>
            <a:r>
              <a:rPr lang="en-GB" altLang="cs-CZ" sz="1600" dirty="0" err="1">
                <a:solidFill>
                  <a:srgbClr val="0E177B"/>
                </a:solidFill>
                <a:latin typeface="Arial" panose="020B0604020202020204" pitchFamily="34" charset="0"/>
                <a:cs typeface="Arial" panose="020B0604020202020204" pitchFamily="34" charset="0"/>
              </a:rPr>
              <a:t>znění</a:t>
            </a:r>
            <a:r>
              <a:rPr lang="en-GB" altLang="cs-CZ" sz="1600" dirty="0">
                <a:solidFill>
                  <a:srgbClr val="0E177B"/>
                </a:solidFill>
                <a:latin typeface="Arial" panose="020B0604020202020204" pitchFamily="34" charset="0"/>
                <a:cs typeface="Arial" panose="020B0604020202020204" pitchFamily="34" charset="0"/>
              </a:rPr>
              <a:t> </a:t>
            </a:r>
            <a:r>
              <a:rPr lang="en-GB" altLang="cs-CZ" sz="1600" dirty="0" err="1">
                <a:solidFill>
                  <a:srgbClr val="0E177B"/>
                </a:solidFill>
                <a:latin typeface="Arial" panose="020B0604020202020204" pitchFamily="34" charset="0"/>
                <a:cs typeface="Arial" panose="020B0604020202020204" pitchFamily="34" charset="0"/>
              </a:rPr>
              <a:t>pozdějších</a:t>
            </a:r>
            <a:r>
              <a:rPr lang="en-GB" altLang="cs-CZ" sz="1600" dirty="0">
                <a:solidFill>
                  <a:srgbClr val="0E177B"/>
                </a:solidFill>
                <a:latin typeface="Arial" panose="020B0604020202020204" pitchFamily="34" charset="0"/>
                <a:cs typeface="Arial" panose="020B0604020202020204" pitchFamily="34" charset="0"/>
              </a:rPr>
              <a:t> </a:t>
            </a:r>
            <a:r>
              <a:rPr lang="en-GB" altLang="cs-CZ" sz="1600" dirty="0" err="1">
                <a:solidFill>
                  <a:srgbClr val="0E177B"/>
                </a:solidFill>
                <a:latin typeface="Arial" panose="020B0604020202020204" pitchFamily="34" charset="0"/>
                <a:cs typeface="Arial" panose="020B0604020202020204" pitchFamily="34" charset="0"/>
              </a:rPr>
              <a:t>předpisů</a:t>
            </a:r>
            <a:r>
              <a:rPr lang="en-GB" altLang="cs-CZ" sz="1600" dirty="0">
                <a:solidFill>
                  <a:srgbClr val="0E177B"/>
                </a:solidFill>
                <a:latin typeface="Arial" panose="020B0604020202020204" pitchFamily="34" charset="0"/>
                <a:cs typeface="Arial" panose="020B0604020202020204" pitchFamily="34" charset="0"/>
              </a:rPr>
              <a:t>.,</a:t>
            </a:r>
            <a:r>
              <a:rPr lang="cs-CZ" altLang="cs-CZ" sz="1600" dirty="0">
                <a:solidFill>
                  <a:srgbClr val="0E177B"/>
                </a:solidFill>
                <a:latin typeface="Arial" panose="020B0604020202020204" pitchFamily="34" charset="0"/>
                <a:cs typeface="Arial" panose="020B0604020202020204" pitchFamily="34" charset="0"/>
              </a:rPr>
              <a:t>/ zákon č</a:t>
            </a:r>
            <a:r>
              <a:rPr lang="en-GB" altLang="cs-CZ" sz="1600" dirty="0">
                <a:solidFill>
                  <a:srgbClr val="0E177B"/>
                </a:solidFill>
                <a:latin typeface="Arial" panose="020B0604020202020204" pitchFamily="34" charset="0"/>
                <a:cs typeface="Arial" panose="020B0604020202020204" pitchFamily="34" charset="0"/>
              </a:rPr>
              <a:t> </a:t>
            </a:r>
            <a:r>
              <a:rPr lang="cs-CZ" altLang="cs-CZ" sz="1600" dirty="0">
                <a:solidFill>
                  <a:srgbClr val="0E177B"/>
                </a:solidFill>
                <a:latin typeface="Arial" panose="020B0604020202020204" pitchFamily="34" charset="0"/>
                <a:cs typeface="Arial" panose="020B0604020202020204" pitchFamily="34" charset="0"/>
              </a:rPr>
              <a:t>375/2022 Sb.</a:t>
            </a:r>
            <a:r>
              <a:rPr lang="de-DE" dirty="0">
                <a:solidFill>
                  <a:srgbClr val="0E177B"/>
                </a:solidFill>
              </a:rPr>
              <a:t> </a:t>
            </a:r>
            <a:endParaRPr lang="cs-CZ" dirty="0">
              <a:solidFill>
                <a:srgbClr val="0E177B"/>
              </a:solidFill>
            </a:endParaRPr>
          </a:p>
          <a:p>
            <a:pPr marL="0" indent="0" algn="just" defTabSz="632207" eaLnBrk="0" fontAlgn="base" hangingPunct="0">
              <a:spcBef>
                <a:spcPts val="694"/>
              </a:spcBef>
              <a:spcAft>
                <a:spcPct val="0"/>
              </a:spcAft>
              <a:buNone/>
            </a:pPr>
            <a:r>
              <a:rPr lang="en-GB" altLang="cs-CZ" sz="1600" dirty="0" err="1">
                <a:solidFill>
                  <a:srgbClr val="0E177B"/>
                </a:solidFill>
                <a:latin typeface="Arial" panose="020B0604020202020204" pitchFamily="34" charset="0"/>
                <a:cs typeface="Arial" panose="020B0604020202020204" pitchFamily="34" charset="0"/>
              </a:rPr>
              <a:t>Zákon</a:t>
            </a:r>
            <a:r>
              <a:rPr lang="en-GB" altLang="cs-CZ" sz="1600" dirty="0">
                <a:solidFill>
                  <a:srgbClr val="0E177B"/>
                </a:solidFill>
                <a:latin typeface="Arial" panose="020B0604020202020204" pitchFamily="34" charset="0"/>
                <a:cs typeface="Arial" panose="020B0604020202020204" pitchFamily="34" charset="0"/>
              </a:rPr>
              <a:t> o </a:t>
            </a:r>
            <a:r>
              <a:rPr lang="en-GB" altLang="cs-CZ" sz="1600" dirty="0" err="1">
                <a:solidFill>
                  <a:srgbClr val="0E177B"/>
                </a:solidFill>
                <a:latin typeface="Arial" panose="020B0604020202020204" pitchFamily="34" charset="0"/>
                <a:cs typeface="Arial" panose="020B0604020202020204" pitchFamily="34" charset="0"/>
              </a:rPr>
              <a:t>odpadech</a:t>
            </a:r>
            <a:r>
              <a:rPr lang="en-GB" altLang="cs-CZ" sz="1600" dirty="0">
                <a:solidFill>
                  <a:srgbClr val="0E177B"/>
                </a:solidFill>
                <a:latin typeface="Arial" panose="020B0604020202020204" pitchFamily="34" charset="0"/>
                <a:cs typeface="Arial" panose="020B0604020202020204" pitchFamily="34" charset="0"/>
              </a:rPr>
              <a:t> č. </a:t>
            </a:r>
            <a:r>
              <a:rPr lang="cs-CZ" altLang="cs-CZ" sz="1600" dirty="0">
                <a:solidFill>
                  <a:srgbClr val="0E177B"/>
                </a:solidFill>
                <a:latin typeface="Arial" panose="020B0604020202020204" pitchFamily="34" charset="0"/>
                <a:cs typeface="Arial" panose="020B0604020202020204" pitchFamily="34" charset="0"/>
              </a:rPr>
              <a:t>541</a:t>
            </a:r>
            <a:r>
              <a:rPr lang="en-GB" altLang="cs-CZ" sz="1600" dirty="0">
                <a:solidFill>
                  <a:srgbClr val="0E177B"/>
                </a:solidFill>
                <a:latin typeface="Arial" panose="020B0604020202020204" pitchFamily="34" charset="0"/>
                <a:cs typeface="Arial" panose="020B0604020202020204" pitchFamily="34" charset="0"/>
              </a:rPr>
              <a:t>/20</a:t>
            </a:r>
            <a:r>
              <a:rPr lang="cs-CZ" altLang="cs-CZ" sz="1600" dirty="0">
                <a:solidFill>
                  <a:srgbClr val="0E177B"/>
                </a:solidFill>
                <a:latin typeface="Arial" panose="020B0604020202020204" pitchFamily="34" charset="0"/>
                <a:cs typeface="Arial" panose="020B0604020202020204" pitchFamily="34" charset="0"/>
              </a:rPr>
              <a:t>20</a:t>
            </a:r>
            <a:r>
              <a:rPr lang="en-GB" altLang="cs-CZ" sz="1600" dirty="0">
                <a:solidFill>
                  <a:srgbClr val="0E177B"/>
                </a:solidFill>
                <a:latin typeface="Arial" panose="020B0604020202020204" pitchFamily="34" charset="0"/>
                <a:cs typeface="Arial" panose="020B0604020202020204" pitchFamily="34" charset="0"/>
              </a:rPr>
              <a:t> Sb.</a:t>
            </a:r>
            <a:endParaRPr lang="cs-CZ" altLang="cs-CZ" sz="1600" dirty="0">
              <a:solidFill>
                <a:srgbClr val="0E177B"/>
              </a:solidFill>
              <a:latin typeface="Arial" panose="020B0604020202020204" pitchFamily="34" charset="0"/>
              <a:cs typeface="Arial" panose="020B0604020202020204" pitchFamily="34" charset="0"/>
            </a:endParaRPr>
          </a:p>
          <a:p>
            <a:pPr marL="0" indent="0" algn="just" defTabSz="632207" eaLnBrk="0" fontAlgn="base" hangingPunct="0">
              <a:spcBef>
                <a:spcPts val="694"/>
              </a:spcBef>
              <a:spcAft>
                <a:spcPct val="0"/>
              </a:spcAft>
              <a:buNone/>
            </a:pPr>
            <a:r>
              <a:rPr lang="en-GB" altLang="cs-CZ" sz="1600" dirty="0" err="1">
                <a:solidFill>
                  <a:srgbClr val="0E177B"/>
                </a:solidFill>
                <a:latin typeface="Arial" panose="020B0604020202020204" pitchFamily="34" charset="0"/>
                <a:cs typeface="Arial" panose="020B0604020202020204" pitchFamily="34" charset="0"/>
              </a:rPr>
              <a:t>Zákon</a:t>
            </a:r>
            <a:r>
              <a:rPr lang="en-GB" altLang="cs-CZ" sz="1600" dirty="0">
                <a:solidFill>
                  <a:srgbClr val="0E177B"/>
                </a:solidFill>
                <a:latin typeface="Arial" panose="020B0604020202020204" pitchFamily="34" charset="0"/>
                <a:cs typeface="Arial" panose="020B0604020202020204" pitchFamily="34" charset="0"/>
              </a:rPr>
              <a:t> č. 324/2016 </a:t>
            </a:r>
            <a:r>
              <a:rPr lang="en-GB" altLang="cs-CZ" sz="1600" dirty="0" err="1">
                <a:solidFill>
                  <a:srgbClr val="0E177B"/>
                </a:solidFill>
                <a:latin typeface="Arial" panose="020B0604020202020204" pitchFamily="34" charset="0"/>
                <a:cs typeface="Arial" panose="020B0604020202020204" pitchFamily="34" charset="0"/>
              </a:rPr>
              <a:t>Sb.,o</a:t>
            </a:r>
            <a:r>
              <a:rPr lang="en-GB" altLang="cs-CZ" sz="1600" dirty="0">
                <a:solidFill>
                  <a:srgbClr val="0E177B"/>
                </a:solidFill>
                <a:latin typeface="Arial" panose="020B0604020202020204" pitchFamily="34" charset="0"/>
                <a:cs typeface="Arial" panose="020B0604020202020204" pitchFamily="34" charset="0"/>
              </a:rPr>
              <a:t> </a:t>
            </a:r>
            <a:r>
              <a:rPr lang="en-GB" altLang="cs-CZ" sz="1600" dirty="0" err="1">
                <a:solidFill>
                  <a:srgbClr val="0E177B"/>
                </a:solidFill>
                <a:latin typeface="Arial" panose="020B0604020202020204" pitchFamily="34" charset="0"/>
                <a:cs typeface="Arial" panose="020B0604020202020204" pitchFamily="34" charset="0"/>
              </a:rPr>
              <a:t>podmínkách</a:t>
            </a:r>
            <a:r>
              <a:rPr lang="en-GB" altLang="cs-CZ" sz="1600" dirty="0">
                <a:solidFill>
                  <a:srgbClr val="0E177B"/>
                </a:solidFill>
                <a:latin typeface="Arial" panose="020B0604020202020204" pitchFamily="34" charset="0"/>
                <a:cs typeface="Arial" panose="020B0604020202020204" pitchFamily="34" charset="0"/>
              </a:rPr>
              <a:t> </a:t>
            </a:r>
            <a:r>
              <a:rPr lang="en-GB" altLang="cs-CZ" sz="1600" dirty="0" err="1">
                <a:solidFill>
                  <a:srgbClr val="0E177B"/>
                </a:solidFill>
                <a:latin typeface="Arial" panose="020B0604020202020204" pitchFamily="34" charset="0"/>
                <a:cs typeface="Arial" panose="020B0604020202020204" pitchFamily="34" charset="0"/>
              </a:rPr>
              <a:t>biocidů</a:t>
            </a:r>
            <a:r>
              <a:rPr lang="en-GB" altLang="cs-CZ" sz="1600" dirty="0">
                <a:solidFill>
                  <a:srgbClr val="0E177B"/>
                </a:solidFill>
                <a:latin typeface="Arial" panose="020B0604020202020204" pitchFamily="34" charset="0"/>
                <a:cs typeface="Arial" panose="020B0604020202020204" pitchFamily="34" charset="0"/>
              </a:rPr>
              <a:t> </a:t>
            </a:r>
            <a:r>
              <a:rPr lang="en-GB" altLang="cs-CZ" sz="1600" dirty="0" err="1">
                <a:solidFill>
                  <a:srgbClr val="0E177B"/>
                </a:solidFill>
                <a:latin typeface="Arial" panose="020B0604020202020204" pitchFamily="34" charset="0"/>
                <a:cs typeface="Arial" panose="020B0604020202020204" pitchFamily="34" charset="0"/>
              </a:rPr>
              <a:t>na</a:t>
            </a:r>
            <a:r>
              <a:rPr lang="en-GB" altLang="cs-CZ" sz="1600" dirty="0">
                <a:solidFill>
                  <a:srgbClr val="0E177B"/>
                </a:solidFill>
                <a:latin typeface="Arial" panose="020B0604020202020204" pitchFamily="34" charset="0"/>
                <a:cs typeface="Arial" panose="020B0604020202020204" pitchFamily="34" charset="0"/>
              </a:rPr>
              <a:t> </a:t>
            </a:r>
            <a:r>
              <a:rPr lang="en-GB" altLang="cs-CZ" sz="1600" dirty="0" err="1">
                <a:solidFill>
                  <a:srgbClr val="0E177B"/>
                </a:solidFill>
                <a:latin typeface="Arial" panose="020B0604020202020204" pitchFamily="34" charset="0"/>
                <a:cs typeface="Arial" panose="020B0604020202020204" pitchFamily="34" charset="0"/>
              </a:rPr>
              <a:t>trh</a:t>
            </a:r>
            <a:r>
              <a:rPr lang="en-GB" altLang="cs-CZ" sz="1600" dirty="0">
                <a:solidFill>
                  <a:srgbClr val="0E177B"/>
                </a:solidFill>
                <a:latin typeface="Arial" panose="020B0604020202020204" pitchFamily="34" charset="0"/>
                <a:cs typeface="Arial" panose="020B0604020202020204" pitchFamily="34" charset="0"/>
              </a:rPr>
              <a:t>…</a:t>
            </a:r>
            <a:r>
              <a:rPr lang="cs-CZ" altLang="cs-CZ" sz="1600" dirty="0">
                <a:solidFill>
                  <a:srgbClr val="0E177B"/>
                </a:solidFill>
                <a:latin typeface="Arial" panose="020B0604020202020204" pitchFamily="34" charset="0"/>
                <a:cs typeface="Arial" panose="020B0604020202020204" pitchFamily="34" charset="0"/>
              </a:rPr>
              <a:t>.</a:t>
            </a:r>
            <a:r>
              <a:rPr lang="en-GB" altLang="cs-CZ" sz="1600" dirty="0">
                <a:solidFill>
                  <a:srgbClr val="0E177B"/>
                </a:solidFill>
                <a:latin typeface="Arial" panose="020B0604020202020204" pitchFamily="34" charset="0"/>
                <a:cs typeface="Arial" panose="020B0604020202020204" pitchFamily="34" charset="0"/>
              </a:rPr>
              <a:t> </a:t>
            </a:r>
            <a:r>
              <a:rPr lang="en-GB" altLang="cs-CZ" sz="1600" dirty="0" err="1">
                <a:solidFill>
                  <a:srgbClr val="0E177B"/>
                </a:solidFill>
                <a:latin typeface="Arial" panose="020B0604020202020204" pitchFamily="34" charset="0"/>
                <a:cs typeface="Arial" panose="020B0604020202020204" pitchFamily="34" charset="0"/>
              </a:rPr>
              <a:t>ve</a:t>
            </a:r>
            <a:r>
              <a:rPr lang="en-GB" altLang="cs-CZ" sz="1600" dirty="0">
                <a:solidFill>
                  <a:srgbClr val="0E177B"/>
                </a:solidFill>
                <a:latin typeface="Arial" panose="020B0604020202020204" pitchFamily="34" charset="0"/>
                <a:cs typeface="Arial" panose="020B0604020202020204" pitchFamily="34" charset="0"/>
              </a:rPr>
              <a:t> </a:t>
            </a:r>
            <a:r>
              <a:rPr lang="en-GB" altLang="cs-CZ" sz="1600" dirty="0" err="1">
                <a:solidFill>
                  <a:srgbClr val="0E177B"/>
                </a:solidFill>
                <a:latin typeface="Arial" panose="020B0604020202020204" pitchFamily="34" charset="0"/>
                <a:cs typeface="Arial" panose="020B0604020202020204" pitchFamily="34" charset="0"/>
              </a:rPr>
              <a:t>znění</a:t>
            </a:r>
            <a:r>
              <a:rPr lang="en-GB" altLang="cs-CZ" sz="1600" dirty="0">
                <a:solidFill>
                  <a:srgbClr val="0E177B"/>
                </a:solidFill>
                <a:latin typeface="Arial" panose="020B0604020202020204" pitchFamily="34" charset="0"/>
                <a:cs typeface="Arial" panose="020B0604020202020204" pitchFamily="34" charset="0"/>
              </a:rPr>
              <a:t> </a:t>
            </a:r>
            <a:r>
              <a:rPr lang="en-GB" altLang="cs-CZ" sz="1600" dirty="0" err="1">
                <a:solidFill>
                  <a:srgbClr val="0E177B"/>
                </a:solidFill>
                <a:latin typeface="Arial" panose="020B0604020202020204" pitchFamily="34" charset="0"/>
                <a:cs typeface="Arial" panose="020B0604020202020204" pitchFamily="34" charset="0"/>
              </a:rPr>
              <a:t>pozdějších</a:t>
            </a:r>
            <a:r>
              <a:rPr lang="en-GB" altLang="cs-CZ" sz="1600" dirty="0">
                <a:solidFill>
                  <a:srgbClr val="0E177B"/>
                </a:solidFill>
                <a:latin typeface="Arial" panose="020B0604020202020204" pitchFamily="34" charset="0"/>
                <a:cs typeface="Arial" panose="020B0604020202020204" pitchFamily="34" charset="0"/>
              </a:rPr>
              <a:t> </a:t>
            </a:r>
            <a:r>
              <a:rPr lang="en-GB" altLang="cs-CZ" sz="1600" dirty="0" err="1">
                <a:solidFill>
                  <a:srgbClr val="0E177B"/>
                </a:solidFill>
                <a:latin typeface="Arial" panose="020B0604020202020204" pitchFamily="34" charset="0"/>
                <a:cs typeface="Arial" panose="020B0604020202020204" pitchFamily="34" charset="0"/>
              </a:rPr>
              <a:t>předpisů</a:t>
            </a:r>
            <a:endParaRPr lang="cs-CZ" altLang="cs-CZ" sz="1600" dirty="0">
              <a:solidFill>
                <a:srgbClr val="0E177B"/>
              </a:solidFill>
              <a:latin typeface="Arial" panose="020B0604020202020204" pitchFamily="34" charset="0"/>
              <a:cs typeface="Arial" panose="020B0604020202020204" pitchFamily="34" charset="0"/>
            </a:endParaRPr>
          </a:p>
          <a:p>
            <a:pPr marL="0" indent="0" algn="just">
              <a:buNone/>
            </a:pPr>
            <a:r>
              <a:rPr lang="cs-CZ" altLang="cs-CZ" sz="1600" dirty="0">
                <a:solidFill>
                  <a:srgbClr val="0E177B"/>
                </a:solidFill>
                <a:latin typeface="Arial" panose="020B0604020202020204" pitchFamily="34" charset="0"/>
                <a:cs typeface="Arial" panose="020B0604020202020204" pitchFamily="34" charset="0"/>
              </a:rPr>
              <a:t>Vyhláška č. 339/2022 </a:t>
            </a:r>
            <a:r>
              <a:rPr lang="cs-CZ" altLang="cs-CZ" sz="1600" dirty="0" err="1">
                <a:solidFill>
                  <a:srgbClr val="0E177B"/>
                </a:solidFill>
                <a:latin typeface="Arial" panose="020B0604020202020204" pitchFamily="34" charset="0"/>
                <a:cs typeface="Arial" panose="020B0604020202020204" pitchFamily="34" charset="0"/>
              </a:rPr>
              <a:t>Sb.,kterou</a:t>
            </a:r>
            <a:r>
              <a:rPr lang="cs-CZ" altLang="cs-CZ" sz="1600" dirty="0">
                <a:solidFill>
                  <a:srgbClr val="0E177B"/>
                </a:solidFill>
                <a:latin typeface="Arial" panose="020B0604020202020204" pitchFamily="34" charset="0"/>
                <a:cs typeface="Arial" panose="020B0604020202020204" pitchFamily="34" charset="0"/>
              </a:rPr>
              <a:t> se mění </a:t>
            </a:r>
            <a:r>
              <a:rPr lang="cs-CZ" altLang="cs-CZ" sz="1600" dirty="0" err="1">
                <a:solidFill>
                  <a:srgbClr val="0E177B"/>
                </a:solidFill>
                <a:latin typeface="Arial" panose="020B0604020202020204" pitchFamily="34" charset="0"/>
                <a:cs typeface="Arial" panose="020B0604020202020204" pitchFamily="34" charset="0"/>
              </a:rPr>
              <a:t>vyhl.č</a:t>
            </a:r>
            <a:r>
              <a:rPr lang="cs-CZ" altLang="cs-CZ" sz="1600" dirty="0">
                <a:solidFill>
                  <a:srgbClr val="0E177B"/>
                </a:solidFill>
                <a:latin typeface="Arial" panose="020B0604020202020204" pitchFamily="34" charset="0"/>
                <a:cs typeface="Arial" panose="020B0604020202020204" pitchFamily="34" charset="0"/>
              </a:rPr>
              <a:t>. 92/2012 </a:t>
            </a:r>
            <a:r>
              <a:rPr lang="cs-CZ" altLang="cs-CZ" sz="1600" dirty="0" err="1">
                <a:solidFill>
                  <a:srgbClr val="0E177B"/>
                </a:solidFill>
                <a:latin typeface="Arial" panose="020B0604020202020204" pitchFamily="34" charset="0"/>
                <a:cs typeface="Arial" panose="020B0604020202020204" pitchFamily="34" charset="0"/>
              </a:rPr>
              <a:t>Sb</a:t>
            </a:r>
            <a:r>
              <a:rPr lang="cs-CZ" altLang="cs-CZ" sz="1600" dirty="0">
                <a:solidFill>
                  <a:srgbClr val="0E177B"/>
                </a:solidFill>
                <a:latin typeface="Arial" panose="020B0604020202020204" pitchFamily="34" charset="0"/>
                <a:cs typeface="Arial" panose="020B0604020202020204" pitchFamily="34" charset="0"/>
              </a:rPr>
              <a:t> o požadavcích na minimální technické a věcné vybavení zdravotnických zařízení a kontaktních  pracovišť domácí péče, ve znění vyhlášky č.284/2017 Sb.                                                                                                                                                </a:t>
            </a:r>
          </a:p>
          <a:p>
            <a:pPr marL="0" indent="0" algn="just" defTabSz="632207" eaLnBrk="0" fontAlgn="base" hangingPunct="0">
              <a:spcBef>
                <a:spcPts val="694"/>
              </a:spcBef>
              <a:spcAft>
                <a:spcPct val="0"/>
              </a:spcAft>
              <a:buNone/>
            </a:pPr>
            <a:r>
              <a:rPr lang="en-GB" altLang="cs-CZ" sz="1600" dirty="0" err="1">
                <a:solidFill>
                  <a:srgbClr val="0E177B"/>
                </a:solidFill>
                <a:latin typeface="Arial" panose="020B0604020202020204" pitchFamily="34" charset="0"/>
                <a:cs typeface="Arial" panose="020B0604020202020204" pitchFamily="34" charset="0"/>
              </a:rPr>
              <a:t>Vyhláška</a:t>
            </a:r>
            <a:r>
              <a:rPr lang="en-GB" altLang="cs-CZ" sz="1600" dirty="0">
                <a:solidFill>
                  <a:srgbClr val="0E177B"/>
                </a:solidFill>
                <a:latin typeface="Arial" panose="020B0604020202020204" pitchFamily="34" charset="0"/>
                <a:cs typeface="Arial" panose="020B0604020202020204" pitchFamily="34" charset="0"/>
              </a:rPr>
              <a:t> </a:t>
            </a:r>
            <a:r>
              <a:rPr lang="cs-CZ" altLang="cs-CZ" sz="1600" dirty="0">
                <a:solidFill>
                  <a:srgbClr val="0E177B"/>
                </a:solidFill>
                <a:latin typeface="Arial" panose="020B0604020202020204" pitchFamily="34" charset="0"/>
                <a:cs typeface="Arial" panose="020B0604020202020204" pitchFamily="34" charset="0"/>
              </a:rPr>
              <a:t> </a:t>
            </a:r>
            <a:r>
              <a:rPr lang="en-GB" altLang="cs-CZ" sz="1600" dirty="0">
                <a:solidFill>
                  <a:srgbClr val="0E177B"/>
                </a:solidFill>
                <a:latin typeface="Arial" panose="020B0604020202020204" pitchFamily="34" charset="0"/>
                <a:cs typeface="Arial" panose="020B0604020202020204" pitchFamily="34" charset="0"/>
              </a:rPr>
              <a:t>č. </a:t>
            </a:r>
            <a:r>
              <a:rPr lang="cs-CZ" altLang="cs-CZ" sz="1600" dirty="0">
                <a:solidFill>
                  <a:srgbClr val="0E177B"/>
                </a:solidFill>
                <a:latin typeface="Arial" panose="020B0604020202020204" pitchFamily="34" charset="0"/>
                <a:cs typeface="Arial" panose="020B0604020202020204" pitchFamily="34" charset="0"/>
              </a:rPr>
              <a:t>306/2012 o</a:t>
            </a:r>
            <a:r>
              <a:rPr lang="en-GB" altLang="cs-CZ" sz="1600" dirty="0">
                <a:solidFill>
                  <a:srgbClr val="0E177B"/>
                </a:solidFill>
                <a:latin typeface="Arial" panose="020B0604020202020204" pitchFamily="34" charset="0"/>
                <a:cs typeface="Arial" panose="020B0604020202020204" pitchFamily="34" charset="0"/>
              </a:rPr>
              <a:t> </a:t>
            </a:r>
            <a:r>
              <a:rPr lang="en-GB" altLang="cs-CZ" sz="1600" dirty="0" err="1">
                <a:solidFill>
                  <a:srgbClr val="0E177B"/>
                </a:solidFill>
                <a:latin typeface="Arial" panose="020B0604020202020204" pitchFamily="34" charset="0"/>
                <a:cs typeface="Arial" panose="020B0604020202020204" pitchFamily="34" charset="0"/>
              </a:rPr>
              <a:t>podmínk</a:t>
            </a:r>
            <a:r>
              <a:rPr lang="cs-CZ" altLang="cs-CZ" sz="1600" dirty="0" err="1">
                <a:solidFill>
                  <a:srgbClr val="0E177B"/>
                </a:solidFill>
                <a:latin typeface="Arial" panose="020B0604020202020204" pitchFamily="34" charset="0"/>
                <a:cs typeface="Arial" panose="020B0604020202020204" pitchFamily="34" charset="0"/>
              </a:rPr>
              <a:t>ách</a:t>
            </a:r>
            <a:r>
              <a:rPr lang="en-GB" altLang="cs-CZ" sz="1600" dirty="0">
                <a:solidFill>
                  <a:srgbClr val="0E177B"/>
                </a:solidFill>
                <a:latin typeface="Arial" panose="020B0604020202020204" pitchFamily="34" charset="0"/>
                <a:cs typeface="Arial" panose="020B0604020202020204" pitchFamily="34" charset="0"/>
              </a:rPr>
              <a:t> </a:t>
            </a:r>
            <a:r>
              <a:rPr lang="en-GB" altLang="cs-CZ" sz="1600" dirty="0" err="1">
                <a:solidFill>
                  <a:srgbClr val="0E177B"/>
                </a:solidFill>
                <a:latin typeface="Arial" panose="020B0604020202020204" pitchFamily="34" charset="0"/>
                <a:cs typeface="Arial" panose="020B0604020202020204" pitchFamily="34" charset="0"/>
              </a:rPr>
              <a:t>předcházení</a:t>
            </a:r>
            <a:r>
              <a:rPr lang="en-GB" altLang="cs-CZ" sz="1600" dirty="0">
                <a:solidFill>
                  <a:srgbClr val="0E177B"/>
                </a:solidFill>
                <a:latin typeface="Arial" panose="020B0604020202020204" pitchFamily="34" charset="0"/>
                <a:cs typeface="Arial" panose="020B0604020202020204" pitchFamily="34" charset="0"/>
              </a:rPr>
              <a:t>, </a:t>
            </a:r>
            <a:r>
              <a:rPr lang="en-GB" altLang="cs-CZ" sz="1600" dirty="0" err="1">
                <a:solidFill>
                  <a:srgbClr val="0E177B"/>
                </a:solidFill>
                <a:latin typeface="Arial" panose="020B0604020202020204" pitchFamily="34" charset="0"/>
                <a:cs typeface="Arial" panose="020B0604020202020204" pitchFamily="34" charset="0"/>
              </a:rPr>
              <a:t>vzniku</a:t>
            </a:r>
            <a:r>
              <a:rPr lang="en-GB" altLang="cs-CZ" sz="1600" dirty="0">
                <a:solidFill>
                  <a:srgbClr val="0E177B"/>
                </a:solidFill>
                <a:latin typeface="Arial" panose="020B0604020202020204" pitchFamily="34" charset="0"/>
                <a:cs typeface="Arial" panose="020B0604020202020204" pitchFamily="34" charset="0"/>
              </a:rPr>
              <a:t> a </a:t>
            </a:r>
            <a:r>
              <a:rPr lang="en-GB" altLang="cs-CZ" sz="1600" dirty="0" err="1">
                <a:solidFill>
                  <a:srgbClr val="0E177B"/>
                </a:solidFill>
                <a:latin typeface="Arial" panose="020B0604020202020204" pitchFamily="34" charset="0"/>
                <a:cs typeface="Arial" panose="020B0604020202020204" pitchFamily="34" charset="0"/>
              </a:rPr>
              <a:t>šíření</a:t>
            </a:r>
            <a:r>
              <a:rPr lang="en-GB" altLang="cs-CZ" sz="1600" dirty="0">
                <a:solidFill>
                  <a:srgbClr val="0E177B"/>
                </a:solidFill>
                <a:latin typeface="Arial" panose="020B0604020202020204" pitchFamily="34" charset="0"/>
                <a:cs typeface="Arial" panose="020B0604020202020204" pitchFamily="34" charset="0"/>
              </a:rPr>
              <a:t> </a:t>
            </a:r>
            <a:r>
              <a:rPr lang="en-GB" altLang="cs-CZ" sz="1600" dirty="0" err="1">
                <a:solidFill>
                  <a:srgbClr val="0E177B"/>
                </a:solidFill>
                <a:latin typeface="Arial" panose="020B0604020202020204" pitchFamily="34" charset="0"/>
                <a:cs typeface="Arial" panose="020B0604020202020204" pitchFamily="34" charset="0"/>
              </a:rPr>
              <a:t>infekčních</a:t>
            </a:r>
            <a:r>
              <a:rPr lang="en-GB" altLang="cs-CZ" sz="1600" dirty="0">
                <a:solidFill>
                  <a:srgbClr val="0E177B"/>
                </a:solidFill>
                <a:latin typeface="Arial" panose="020B0604020202020204" pitchFamily="34" charset="0"/>
                <a:cs typeface="Arial" panose="020B0604020202020204" pitchFamily="34" charset="0"/>
              </a:rPr>
              <a:t> </a:t>
            </a:r>
            <a:r>
              <a:rPr lang="en-GB" altLang="cs-CZ" sz="1600" dirty="0" err="1">
                <a:solidFill>
                  <a:srgbClr val="0E177B"/>
                </a:solidFill>
                <a:latin typeface="Arial" panose="020B0604020202020204" pitchFamily="34" charset="0"/>
                <a:cs typeface="Arial" panose="020B0604020202020204" pitchFamily="34" charset="0"/>
              </a:rPr>
              <a:t>onemocnění</a:t>
            </a:r>
            <a:r>
              <a:rPr lang="en-GB" altLang="cs-CZ" sz="1600" dirty="0">
                <a:solidFill>
                  <a:srgbClr val="0E177B"/>
                </a:solidFill>
                <a:latin typeface="Arial" panose="020B0604020202020204" pitchFamily="34" charset="0"/>
                <a:cs typeface="Arial" panose="020B0604020202020204" pitchFamily="34" charset="0"/>
              </a:rPr>
              <a:t> a </a:t>
            </a:r>
            <a:r>
              <a:rPr lang="en-GB" altLang="cs-CZ" sz="1600" dirty="0" err="1">
                <a:solidFill>
                  <a:srgbClr val="0E177B"/>
                </a:solidFill>
                <a:latin typeface="Arial" panose="020B0604020202020204" pitchFamily="34" charset="0"/>
                <a:cs typeface="Arial" panose="020B0604020202020204" pitchFamily="34" charset="0"/>
              </a:rPr>
              <a:t>hygienické</a:t>
            </a:r>
            <a:r>
              <a:rPr lang="en-GB" altLang="cs-CZ" sz="1600" dirty="0">
                <a:solidFill>
                  <a:srgbClr val="0E177B"/>
                </a:solidFill>
                <a:latin typeface="Arial" panose="020B0604020202020204" pitchFamily="34" charset="0"/>
                <a:cs typeface="Arial" panose="020B0604020202020204" pitchFamily="34" charset="0"/>
              </a:rPr>
              <a:t> </a:t>
            </a:r>
            <a:r>
              <a:rPr lang="en-GB" altLang="cs-CZ" sz="1600" dirty="0" err="1">
                <a:solidFill>
                  <a:srgbClr val="0E177B"/>
                </a:solidFill>
                <a:latin typeface="Arial" panose="020B0604020202020204" pitchFamily="34" charset="0"/>
                <a:cs typeface="Arial" panose="020B0604020202020204" pitchFamily="34" charset="0"/>
              </a:rPr>
              <a:t>požadavky</a:t>
            </a:r>
            <a:r>
              <a:rPr lang="en-GB" altLang="cs-CZ" sz="1600" dirty="0">
                <a:solidFill>
                  <a:srgbClr val="0E177B"/>
                </a:solidFill>
                <a:latin typeface="Arial" panose="020B0604020202020204" pitchFamily="34" charset="0"/>
                <a:cs typeface="Arial" panose="020B0604020202020204" pitchFamily="34" charset="0"/>
              </a:rPr>
              <a:t> </a:t>
            </a:r>
            <a:r>
              <a:rPr lang="en-GB" altLang="cs-CZ" sz="1600" dirty="0" err="1">
                <a:solidFill>
                  <a:srgbClr val="0E177B"/>
                </a:solidFill>
                <a:latin typeface="Arial" panose="020B0604020202020204" pitchFamily="34" charset="0"/>
                <a:cs typeface="Arial" panose="020B0604020202020204" pitchFamily="34" charset="0"/>
              </a:rPr>
              <a:t>na</a:t>
            </a:r>
            <a:r>
              <a:rPr lang="en-GB" altLang="cs-CZ" sz="1600" dirty="0">
                <a:solidFill>
                  <a:srgbClr val="0E177B"/>
                </a:solidFill>
                <a:latin typeface="Arial" panose="020B0604020202020204" pitchFamily="34" charset="0"/>
                <a:cs typeface="Arial" panose="020B0604020202020204" pitchFamily="34" charset="0"/>
              </a:rPr>
              <a:t> </a:t>
            </a:r>
            <a:r>
              <a:rPr lang="en-GB" altLang="cs-CZ" sz="1600" dirty="0" err="1">
                <a:solidFill>
                  <a:srgbClr val="0E177B"/>
                </a:solidFill>
                <a:latin typeface="Arial" panose="020B0604020202020204" pitchFamily="34" charset="0"/>
                <a:cs typeface="Arial" panose="020B0604020202020204" pitchFamily="34" charset="0"/>
              </a:rPr>
              <a:t>provoz</a:t>
            </a:r>
            <a:r>
              <a:rPr lang="en-GB" altLang="cs-CZ" sz="1600" dirty="0">
                <a:solidFill>
                  <a:srgbClr val="0E177B"/>
                </a:solidFill>
                <a:latin typeface="Arial" panose="020B0604020202020204" pitchFamily="34" charset="0"/>
                <a:cs typeface="Arial" panose="020B0604020202020204" pitchFamily="34" charset="0"/>
              </a:rPr>
              <a:t> </a:t>
            </a:r>
            <a:r>
              <a:rPr lang="en-GB" altLang="cs-CZ" sz="1600" dirty="0" err="1">
                <a:solidFill>
                  <a:srgbClr val="0E177B"/>
                </a:solidFill>
                <a:latin typeface="Arial" panose="020B0604020202020204" pitchFamily="34" charset="0"/>
                <a:cs typeface="Arial" panose="020B0604020202020204" pitchFamily="34" charset="0"/>
              </a:rPr>
              <a:t>zdravotnických</a:t>
            </a:r>
            <a:r>
              <a:rPr lang="en-GB" altLang="cs-CZ" sz="1600" dirty="0">
                <a:solidFill>
                  <a:srgbClr val="0E177B"/>
                </a:solidFill>
                <a:latin typeface="Arial" panose="020B0604020202020204" pitchFamily="34" charset="0"/>
                <a:cs typeface="Arial" panose="020B0604020202020204" pitchFamily="34" charset="0"/>
              </a:rPr>
              <a:t> </a:t>
            </a:r>
            <a:r>
              <a:rPr lang="en-GB" altLang="cs-CZ" sz="1600" dirty="0" err="1">
                <a:solidFill>
                  <a:srgbClr val="0E177B"/>
                </a:solidFill>
                <a:latin typeface="Arial" panose="020B0604020202020204" pitchFamily="34" charset="0"/>
                <a:cs typeface="Arial" panose="020B0604020202020204" pitchFamily="34" charset="0"/>
              </a:rPr>
              <a:t>zařízení</a:t>
            </a:r>
            <a:r>
              <a:rPr lang="en-GB" altLang="cs-CZ" sz="1600" dirty="0">
                <a:solidFill>
                  <a:srgbClr val="0E177B"/>
                </a:solidFill>
                <a:latin typeface="Arial" panose="020B0604020202020204" pitchFamily="34" charset="0"/>
                <a:cs typeface="Arial" panose="020B0604020202020204" pitchFamily="34" charset="0"/>
              </a:rPr>
              <a:t> a </a:t>
            </a:r>
            <a:r>
              <a:rPr lang="cs-CZ" altLang="cs-CZ" sz="1600" dirty="0">
                <a:solidFill>
                  <a:srgbClr val="0E177B"/>
                </a:solidFill>
                <a:latin typeface="Arial" panose="020B0604020202020204" pitchFamily="34" charset="0"/>
                <a:cs typeface="Arial" panose="020B0604020202020204" pitchFamily="34" charset="0"/>
              </a:rPr>
              <a:t>vybraných zařízení sociálních služeb ve znění pozdějších předpisů /1.1.2024/1.7.2025/</a:t>
            </a:r>
          </a:p>
          <a:p>
            <a:pPr marL="0" indent="0" algn="just" defTabSz="632207" eaLnBrk="0" fontAlgn="base" hangingPunct="0">
              <a:spcBef>
                <a:spcPts val="694"/>
              </a:spcBef>
              <a:spcAft>
                <a:spcPct val="0"/>
              </a:spcAft>
              <a:buNone/>
            </a:pPr>
            <a:r>
              <a:rPr lang="en-GB" altLang="cs-CZ" sz="1600" dirty="0" err="1">
                <a:solidFill>
                  <a:srgbClr val="0E177B"/>
                </a:solidFill>
                <a:latin typeface="Arial" panose="020B0604020202020204" pitchFamily="34" charset="0"/>
                <a:cs typeface="Arial" panose="020B0604020202020204" pitchFamily="34" charset="0"/>
              </a:rPr>
              <a:t>Metodické</a:t>
            </a:r>
            <a:r>
              <a:rPr lang="en-GB" altLang="cs-CZ" sz="1600" dirty="0">
                <a:solidFill>
                  <a:srgbClr val="0E177B"/>
                </a:solidFill>
                <a:latin typeface="Arial" panose="020B0604020202020204" pitchFamily="34" charset="0"/>
                <a:cs typeface="Arial" panose="020B0604020202020204" pitchFamily="34" charset="0"/>
              </a:rPr>
              <a:t> </a:t>
            </a:r>
            <a:r>
              <a:rPr lang="en-GB" altLang="cs-CZ" sz="1600" dirty="0" err="1">
                <a:solidFill>
                  <a:srgbClr val="0E177B"/>
                </a:solidFill>
                <a:latin typeface="Arial" panose="020B0604020202020204" pitchFamily="34" charset="0"/>
                <a:cs typeface="Arial" panose="020B0604020202020204" pitchFamily="34" charset="0"/>
              </a:rPr>
              <a:t>opatření</a:t>
            </a:r>
            <a:r>
              <a:rPr lang="en-GB" altLang="cs-CZ" sz="1600" dirty="0">
                <a:solidFill>
                  <a:srgbClr val="0E177B"/>
                </a:solidFill>
                <a:latin typeface="Arial" panose="020B0604020202020204" pitchFamily="34" charset="0"/>
                <a:cs typeface="Arial" panose="020B0604020202020204" pitchFamily="34" charset="0"/>
              </a:rPr>
              <a:t> č. </a:t>
            </a:r>
            <a:r>
              <a:rPr lang="cs-CZ" altLang="cs-CZ" sz="1600" dirty="0">
                <a:solidFill>
                  <a:srgbClr val="0E177B"/>
                </a:solidFill>
                <a:latin typeface="Arial" panose="020B0604020202020204" pitchFamily="34" charset="0"/>
                <a:cs typeface="Arial" panose="020B0604020202020204" pitchFamily="34" charset="0"/>
              </a:rPr>
              <a:t>5</a:t>
            </a:r>
            <a:r>
              <a:rPr lang="en-GB" altLang="cs-CZ" sz="1600" dirty="0">
                <a:solidFill>
                  <a:srgbClr val="0E177B"/>
                </a:solidFill>
                <a:latin typeface="Arial" panose="020B0604020202020204" pitchFamily="34" charset="0"/>
                <a:cs typeface="Arial" panose="020B0604020202020204" pitchFamily="34" charset="0"/>
              </a:rPr>
              <a:t>/20</a:t>
            </a:r>
            <a:r>
              <a:rPr lang="cs-CZ" altLang="cs-CZ" sz="1600" dirty="0">
                <a:solidFill>
                  <a:srgbClr val="0E177B"/>
                </a:solidFill>
                <a:latin typeface="Arial" panose="020B0604020202020204" pitchFamily="34" charset="0"/>
                <a:cs typeface="Arial" panose="020B0604020202020204" pitchFamily="34" charset="0"/>
              </a:rPr>
              <a:t>12</a:t>
            </a:r>
            <a:r>
              <a:rPr lang="en-GB" altLang="cs-CZ" sz="1600" dirty="0">
                <a:solidFill>
                  <a:srgbClr val="0E177B"/>
                </a:solidFill>
                <a:latin typeface="Arial" panose="020B0604020202020204" pitchFamily="34" charset="0"/>
                <a:cs typeface="Arial" panose="020B0604020202020204" pitchFamily="34" charset="0"/>
              </a:rPr>
              <a:t>, </a:t>
            </a:r>
            <a:r>
              <a:rPr lang="en-GB" altLang="cs-CZ" sz="1600" dirty="0" err="1">
                <a:solidFill>
                  <a:srgbClr val="0E177B"/>
                </a:solidFill>
                <a:latin typeface="Arial" panose="020B0604020202020204" pitchFamily="34" charset="0"/>
                <a:cs typeface="Arial" panose="020B0604020202020204" pitchFamily="34" charset="0"/>
              </a:rPr>
              <a:t>Věstník</a:t>
            </a:r>
            <a:r>
              <a:rPr lang="en-GB" altLang="cs-CZ" sz="1600" dirty="0">
                <a:solidFill>
                  <a:srgbClr val="0E177B"/>
                </a:solidFill>
                <a:latin typeface="Arial" panose="020B0604020202020204" pitchFamily="34" charset="0"/>
                <a:cs typeface="Arial" panose="020B0604020202020204" pitchFamily="34" charset="0"/>
              </a:rPr>
              <a:t> MZ ČR – </a:t>
            </a:r>
            <a:r>
              <a:rPr lang="en-GB" altLang="cs-CZ" sz="1600" dirty="0" err="1">
                <a:solidFill>
                  <a:srgbClr val="0E177B"/>
                </a:solidFill>
                <a:latin typeface="Arial" panose="020B0604020202020204" pitchFamily="34" charset="0"/>
                <a:cs typeface="Arial" panose="020B0604020202020204" pitchFamily="34" charset="0"/>
              </a:rPr>
              <a:t>Hygien</a:t>
            </a:r>
            <a:r>
              <a:rPr lang="cs-CZ" altLang="cs-CZ" sz="1600" dirty="0">
                <a:solidFill>
                  <a:srgbClr val="0E177B"/>
                </a:solidFill>
                <a:latin typeface="Arial" panose="020B0604020202020204" pitchFamily="34" charset="0"/>
                <a:cs typeface="Arial" panose="020B0604020202020204" pitchFamily="34" charset="0"/>
              </a:rPr>
              <a:t>a rukou při </a:t>
            </a:r>
            <a:r>
              <a:rPr lang="en-GB" altLang="cs-CZ" sz="1600" dirty="0" err="1">
                <a:solidFill>
                  <a:srgbClr val="0E177B"/>
                </a:solidFill>
                <a:latin typeface="Arial" panose="020B0604020202020204" pitchFamily="34" charset="0"/>
                <a:cs typeface="Arial" panose="020B0604020202020204" pitchFamily="34" charset="0"/>
              </a:rPr>
              <a:t>zabezpečení</a:t>
            </a:r>
            <a:r>
              <a:rPr lang="en-GB" altLang="cs-CZ" sz="1600" dirty="0">
                <a:solidFill>
                  <a:srgbClr val="0E177B"/>
                </a:solidFill>
                <a:latin typeface="Arial" panose="020B0604020202020204" pitchFamily="34" charset="0"/>
                <a:cs typeface="Arial" panose="020B0604020202020204" pitchFamily="34" charset="0"/>
              </a:rPr>
              <a:t> </a:t>
            </a:r>
            <a:r>
              <a:rPr lang="en-GB" altLang="cs-CZ" sz="1600" dirty="0" err="1">
                <a:solidFill>
                  <a:srgbClr val="0E177B"/>
                </a:solidFill>
                <a:latin typeface="Arial" panose="020B0604020202020204" pitchFamily="34" charset="0"/>
                <a:cs typeface="Arial" panose="020B0604020202020204" pitchFamily="34" charset="0"/>
              </a:rPr>
              <a:t>zdravotní</a:t>
            </a:r>
            <a:r>
              <a:rPr lang="en-GB" altLang="cs-CZ" sz="1600" dirty="0">
                <a:solidFill>
                  <a:srgbClr val="0E177B"/>
                </a:solidFill>
                <a:latin typeface="Arial" panose="020B0604020202020204" pitchFamily="34" charset="0"/>
                <a:cs typeface="Arial" panose="020B0604020202020204" pitchFamily="34" charset="0"/>
              </a:rPr>
              <a:t> </a:t>
            </a:r>
            <a:r>
              <a:rPr lang="en-GB" altLang="cs-CZ" sz="1600" dirty="0" err="1">
                <a:solidFill>
                  <a:srgbClr val="0E177B"/>
                </a:solidFill>
                <a:latin typeface="Arial" panose="020B0604020202020204" pitchFamily="34" charset="0"/>
                <a:cs typeface="Arial" panose="020B0604020202020204" pitchFamily="34" charset="0"/>
              </a:rPr>
              <a:t>péč</a:t>
            </a:r>
            <a:r>
              <a:rPr lang="cs-CZ" altLang="cs-CZ" sz="1600" dirty="0">
                <a:solidFill>
                  <a:srgbClr val="0E177B"/>
                </a:solidFill>
                <a:latin typeface="Arial" panose="020B0604020202020204" pitchFamily="34" charset="0"/>
                <a:cs typeface="Arial" panose="020B0604020202020204" pitchFamily="34" charset="0"/>
              </a:rPr>
              <a:t>e</a:t>
            </a:r>
          </a:p>
          <a:p>
            <a:pPr marL="0" indent="0" algn="just" defTabSz="632207" eaLnBrk="0" fontAlgn="base" hangingPunct="0">
              <a:spcBef>
                <a:spcPts val="694"/>
              </a:spcBef>
              <a:spcAft>
                <a:spcPct val="0"/>
              </a:spcAft>
              <a:buNone/>
            </a:pPr>
            <a:r>
              <a:rPr lang="cs-CZ" altLang="cs-CZ" sz="1600" dirty="0">
                <a:solidFill>
                  <a:srgbClr val="0E177B"/>
                </a:solidFill>
                <a:latin typeface="Arial" panose="020B0604020202020204" pitchFamily="34" charset="0"/>
                <a:cs typeface="Arial" panose="020B0604020202020204" pitchFamily="34" charset="0"/>
              </a:rPr>
              <a:t>Metodický návod č. 1/2014 -  k provádění kontroly účinnosti sterilizačních přístrojů </a:t>
            </a:r>
          </a:p>
          <a:p>
            <a:pPr marL="0" indent="0" algn="just" defTabSz="632207" eaLnBrk="0" fontAlgn="base" hangingPunct="0">
              <a:spcBef>
                <a:spcPts val="694"/>
              </a:spcBef>
              <a:spcAft>
                <a:spcPct val="0"/>
              </a:spcAft>
              <a:buNone/>
            </a:pPr>
            <a:endParaRPr lang="cs-CZ" altLang="cs-CZ" sz="1600" dirty="0">
              <a:solidFill>
                <a:srgbClr val="171C8F"/>
              </a:solidFill>
              <a:latin typeface="Arial" panose="020B0604020202020204" pitchFamily="34" charset="0"/>
              <a:cs typeface="Arial" panose="020B0604020202020204" pitchFamily="34" charset="0"/>
            </a:endParaRPr>
          </a:p>
          <a:p>
            <a:endParaRPr lang="de-DE" dirty="0"/>
          </a:p>
        </p:txBody>
      </p:sp>
    </p:spTree>
    <p:extLst>
      <p:ext uri="{BB962C8B-B14F-4D97-AF65-F5344CB8AC3E}">
        <p14:creationId xmlns:p14="http://schemas.microsoft.com/office/powerpoint/2010/main" val="1654016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52F3D7-E7A8-41BD-BFA6-8C89E78708C5}"/>
              </a:ext>
            </a:extLst>
          </p:cNvPr>
          <p:cNvSpPr>
            <a:spLocks noGrp="1"/>
          </p:cNvSpPr>
          <p:nvPr>
            <p:ph type="title"/>
          </p:nvPr>
        </p:nvSpPr>
        <p:spPr>
          <a:xfrm>
            <a:off x="1203650" y="415651"/>
            <a:ext cx="10168811" cy="1410542"/>
          </a:xfrm>
        </p:spPr>
        <p:txBody>
          <a:bodyPr>
            <a:normAutofit fontScale="90000"/>
          </a:bodyPr>
          <a:lstStyle/>
          <a:p>
            <a:r>
              <a:rPr lang="cs-CZ" sz="3600" dirty="0">
                <a:solidFill>
                  <a:srgbClr val="0E177B"/>
                </a:solidFill>
                <a:latin typeface="Arial" panose="020B0604020202020204" pitchFamily="34" charset="0"/>
                <a:cs typeface="Arial" panose="020B0604020202020204" pitchFamily="34" charset="0"/>
              </a:rPr>
              <a:t>                   Kontrola sterilizace</a:t>
            </a:r>
            <a:br>
              <a:rPr lang="cs-CZ" sz="3600" dirty="0">
                <a:solidFill>
                  <a:srgbClr val="0E177B"/>
                </a:solidFill>
                <a:latin typeface="Arial" panose="020B0604020202020204" pitchFamily="34" charset="0"/>
                <a:cs typeface="Arial" panose="020B0604020202020204" pitchFamily="34" charset="0"/>
              </a:rPr>
            </a:br>
            <a:br>
              <a:rPr lang="cs-CZ" sz="3600" dirty="0">
                <a:solidFill>
                  <a:srgbClr val="0E177B"/>
                </a:solidFill>
                <a:latin typeface="Arial" panose="020B0604020202020204" pitchFamily="34" charset="0"/>
                <a:cs typeface="Arial" panose="020B0604020202020204" pitchFamily="34" charset="0"/>
              </a:rPr>
            </a:br>
            <a:r>
              <a:rPr lang="cs-CZ" sz="3600" dirty="0">
                <a:solidFill>
                  <a:srgbClr val="0E177B"/>
                </a:solidFill>
                <a:latin typeface="Arial" panose="020B0604020202020204" pitchFamily="34" charset="0"/>
                <a:cs typeface="Arial" panose="020B0604020202020204" pitchFamily="34" charset="0"/>
              </a:rPr>
              <a:t>                </a:t>
            </a:r>
            <a:r>
              <a:rPr lang="cs-CZ" sz="1100" dirty="0">
                <a:latin typeface="Arial" panose="020B0604020202020204" pitchFamily="34" charset="0"/>
                <a:cs typeface="Arial" panose="020B0604020202020204" pitchFamily="34" charset="0"/>
              </a:rPr>
              <a:t>Praha</a:t>
            </a:r>
            <a:endParaRPr lang="de-DE" sz="1100" dirty="0">
              <a:latin typeface="Arial" panose="020B0604020202020204" pitchFamily="34" charset="0"/>
              <a:cs typeface="Arial" panose="020B0604020202020204" pitchFamily="34" charset="0"/>
            </a:endParaRPr>
          </a:p>
        </p:txBody>
      </p:sp>
      <p:graphicFrame>
        <p:nvGraphicFramePr>
          <p:cNvPr id="18" name="Tabulka 17">
            <a:extLst>
              <a:ext uri="{FF2B5EF4-FFF2-40B4-BE49-F238E27FC236}">
                <a16:creationId xmlns:a16="http://schemas.microsoft.com/office/drawing/2014/main" id="{6F145633-38DF-405D-A1D9-52D9A979BBE8}"/>
              </a:ext>
            </a:extLst>
          </p:cNvPr>
          <p:cNvGraphicFramePr>
            <a:graphicFrameLocks noGrp="1"/>
          </p:cNvGraphicFramePr>
          <p:nvPr>
            <p:extLst>
              <p:ext uri="{D42A27DB-BD31-4B8C-83A1-F6EECF244321}">
                <p14:modId xmlns:p14="http://schemas.microsoft.com/office/powerpoint/2010/main" val="3425656309"/>
              </p:ext>
            </p:extLst>
          </p:nvPr>
        </p:nvGraphicFramePr>
        <p:xfrm>
          <a:off x="3069770" y="1775667"/>
          <a:ext cx="7061318" cy="4451529"/>
        </p:xfrm>
        <a:graphic>
          <a:graphicData uri="http://schemas.openxmlformats.org/drawingml/2006/table">
            <a:tbl>
              <a:tblPr/>
              <a:tblGrid>
                <a:gridCol w="2901330">
                  <a:extLst>
                    <a:ext uri="{9D8B030D-6E8A-4147-A177-3AD203B41FA5}">
                      <a16:colId xmlns:a16="http://schemas.microsoft.com/office/drawing/2014/main" val="942684918"/>
                    </a:ext>
                  </a:extLst>
                </a:gridCol>
                <a:gridCol w="960380">
                  <a:extLst>
                    <a:ext uri="{9D8B030D-6E8A-4147-A177-3AD203B41FA5}">
                      <a16:colId xmlns:a16="http://schemas.microsoft.com/office/drawing/2014/main" val="509835437"/>
                    </a:ext>
                  </a:extLst>
                </a:gridCol>
                <a:gridCol w="723395">
                  <a:extLst>
                    <a:ext uri="{9D8B030D-6E8A-4147-A177-3AD203B41FA5}">
                      <a16:colId xmlns:a16="http://schemas.microsoft.com/office/drawing/2014/main" val="2650571437"/>
                    </a:ext>
                  </a:extLst>
                </a:gridCol>
                <a:gridCol w="922437">
                  <a:extLst>
                    <a:ext uri="{9D8B030D-6E8A-4147-A177-3AD203B41FA5}">
                      <a16:colId xmlns:a16="http://schemas.microsoft.com/office/drawing/2014/main" val="3542080026"/>
                    </a:ext>
                  </a:extLst>
                </a:gridCol>
                <a:gridCol w="712199">
                  <a:extLst>
                    <a:ext uri="{9D8B030D-6E8A-4147-A177-3AD203B41FA5}">
                      <a16:colId xmlns:a16="http://schemas.microsoft.com/office/drawing/2014/main" val="611198076"/>
                    </a:ext>
                  </a:extLst>
                </a:gridCol>
                <a:gridCol w="841577">
                  <a:extLst>
                    <a:ext uri="{9D8B030D-6E8A-4147-A177-3AD203B41FA5}">
                      <a16:colId xmlns:a16="http://schemas.microsoft.com/office/drawing/2014/main" val="206413663"/>
                    </a:ext>
                  </a:extLst>
                </a:gridCol>
              </a:tblGrid>
              <a:tr h="407093">
                <a:tc>
                  <a:txBody>
                    <a:bodyPr/>
                    <a:lstStyle/>
                    <a:p>
                      <a:pPr>
                        <a:lnSpc>
                          <a:spcPct val="107000"/>
                        </a:lnSpc>
                        <a:spcAft>
                          <a:spcPts val="0"/>
                        </a:spcAft>
                      </a:pPr>
                      <a:r>
                        <a:rPr lang="de-DE" sz="1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Kontrolovaný</a:t>
                      </a:r>
                      <a:r>
                        <a:rPr lang="de-DE"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de-DE" sz="1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parametr</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00B050"/>
                    </a:solidFill>
                  </a:tcPr>
                </a:tc>
                <a:tc>
                  <a:txBody>
                    <a:bodyPr/>
                    <a:lstStyle/>
                    <a:p>
                      <a:pPr algn="r">
                        <a:lnSpc>
                          <a:spcPct val="107000"/>
                        </a:lnSpc>
                        <a:spcAft>
                          <a:spcPts val="0"/>
                        </a:spcAft>
                      </a:pPr>
                      <a:r>
                        <a:rPr lang="de-DE" sz="1000" b="1">
                          <a:effectLst/>
                          <a:latin typeface="Arial" panose="020B0604020202020204" pitchFamily="34" charset="0"/>
                          <a:ea typeface="Calibri" panose="020F0502020204030204" pitchFamily="34" charset="0"/>
                          <a:cs typeface="Times New Roman" panose="02020603050405020304" pitchFamily="18" charset="0"/>
                        </a:rPr>
                        <a:t>1.7.-31.12.2024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0"/>
                        </a:spcAft>
                      </a:pPr>
                      <a:r>
                        <a:rPr lang="de-DE" sz="1000" b="1">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00B050"/>
                    </a:solidFill>
                  </a:tcPr>
                </a:tc>
                <a:tc>
                  <a:txBody>
                    <a:bodyPr/>
                    <a:lstStyle/>
                    <a:p>
                      <a:pPr algn="r">
                        <a:lnSpc>
                          <a:spcPct val="107000"/>
                        </a:lnSpc>
                        <a:spcAft>
                          <a:spcPts val="0"/>
                        </a:spcAft>
                      </a:pPr>
                      <a:r>
                        <a:rPr lang="de-DE"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Procento závad</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00B050"/>
                    </a:solidFill>
                  </a:tcPr>
                </a:tc>
                <a:tc>
                  <a:txBody>
                    <a:bodyPr/>
                    <a:lstStyle/>
                    <a:p>
                      <a:pPr algn="r">
                        <a:lnSpc>
                          <a:spcPct val="107000"/>
                        </a:lnSpc>
                        <a:spcAft>
                          <a:spcPts val="0"/>
                        </a:spcAft>
                      </a:pPr>
                      <a:r>
                        <a:rPr lang="de-DE" sz="1000" b="1">
                          <a:effectLst/>
                          <a:latin typeface="Arial" panose="020B0604020202020204" pitchFamily="34" charset="0"/>
                          <a:ea typeface="Calibri" panose="020F0502020204030204" pitchFamily="34" charset="0"/>
                          <a:cs typeface="Times New Roman" panose="02020603050405020304" pitchFamily="18" charset="0"/>
                        </a:rPr>
                        <a:t>1.1.-30.6.2025</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00B050"/>
                    </a:solidFill>
                  </a:tcPr>
                </a:tc>
                <a:tc>
                  <a:txBody>
                    <a:bodyPr/>
                    <a:lstStyle/>
                    <a:p>
                      <a:pPr algn="r">
                        <a:lnSpc>
                          <a:spcPct val="107000"/>
                        </a:lnSpc>
                        <a:spcAft>
                          <a:spcPts val="0"/>
                        </a:spcAft>
                      </a:pPr>
                      <a:r>
                        <a:rPr lang="de-DE"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Procento závad</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00B050"/>
                    </a:solidFill>
                  </a:tcPr>
                </a:tc>
                <a:tc>
                  <a:txBody>
                    <a:bodyPr/>
                    <a:lstStyle/>
                    <a:p>
                      <a:pPr algn="r">
                        <a:lnSpc>
                          <a:spcPct val="107000"/>
                        </a:lnSpc>
                        <a:spcAft>
                          <a:spcPts val="0"/>
                        </a:spcAft>
                      </a:pPr>
                      <a:r>
                        <a:rPr lang="de-DE"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9768593"/>
                  </a:ext>
                </a:extLst>
              </a:tr>
              <a:tr h="179462">
                <a:tc>
                  <a:txBody>
                    <a:bodyPr/>
                    <a:lstStyle/>
                    <a:p>
                      <a:pPr>
                        <a:lnSpc>
                          <a:spcPct val="107000"/>
                        </a:lnSpc>
                        <a:spcAft>
                          <a:spcPts val="0"/>
                        </a:spcAft>
                      </a:pPr>
                      <a:r>
                        <a:rPr lang="de-DE"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E016 - Způsob a vedení sterilizačního deníku</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5124466"/>
                  </a:ext>
                </a:extLst>
              </a:tr>
              <a:tr h="179462">
                <a:tc>
                  <a:txBody>
                    <a:bodyPr/>
                    <a:lstStyle/>
                    <a:p>
                      <a:pPr>
                        <a:lnSpc>
                          <a:spcPct val="107000"/>
                        </a:lnSpc>
                        <a:spcAft>
                          <a:spcPts val="0"/>
                        </a:spcAft>
                      </a:pPr>
                      <a:r>
                        <a:rPr lang="de-DE"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E017 - Postup provedení VSD a DD</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5.3%</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04921661"/>
                  </a:ext>
                </a:extLst>
              </a:tr>
              <a:tr h="315453">
                <a:tc>
                  <a:txBody>
                    <a:bodyPr/>
                    <a:lstStyle/>
                    <a:p>
                      <a:pPr>
                        <a:lnSpc>
                          <a:spcPct val="107000"/>
                        </a:lnSpc>
                        <a:spcAft>
                          <a:spcPts val="0"/>
                        </a:spcAft>
                      </a:pPr>
                      <a:r>
                        <a:rPr lang="de-DE"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E018 - Skladování pomůcek podrobených VSD nebo DD</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87815835"/>
                  </a:ext>
                </a:extLst>
              </a:tr>
              <a:tr h="179462">
                <a:tc>
                  <a:txBody>
                    <a:bodyPr/>
                    <a:lstStyle/>
                    <a:p>
                      <a:pPr>
                        <a:lnSpc>
                          <a:spcPct val="107000"/>
                        </a:lnSpc>
                        <a:spcAft>
                          <a:spcPts val="0"/>
                        </a:spcAft>
                      </a:pPr>
                      <a:r>
                        <a:rPr lang="de-DE"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E019 - Předsterilizační příprava</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4.5%</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81846146"/>
                  </a:ext>
                </a:extLst>
              </a:tr>
              <a:tr h="477276">
                <a:tc>
                  <a:txBody>
                    <a:bodyPr/>
                    <a:lstStyle/>
                    <a:p>
                      <a:pPr>
                        <a:lnSpc>
                          <a:spcPct val="107000"/>
                        </a:lnSpc>
                        <a:spcAft>
                          <a:spcPts val="0"/>
                        </a:spcAft>
                      </a:pPr>
                      <a:r>
                        <a:rPr lang="de-DE"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E020 - Dokumentace sterilizačního cyklu (nebiologické a fyzikální systémy kontroly sterilizace)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47282406"/>
                  </a:ext>
                </a:extLst>
              </a:tr>
              <a:tr h="179462">
                <a:tc>
                  <a:txBody>
                    <a:bodyPr/>
                    <a:lstStyle/>
                    <a:p>
                      <a:pPr>
                        <a:lnSpc>
                          <a:spcPct val="107000"/>
                        </a:lnSpc>
                        <a:spcAft>
                          <a:spcPts val="0"/>
                        </a:spcAft>
                      </a:pPr>
                      <a:r>
                        <a:rPr lang="de-DE"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E021 - Použitý obal</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4.7%</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90879039"/>
                  </a:ext>
                </a:extLst>
              </a:tr>
              <a:tr h="179462">
                <a:tc>
                  <a:txBody>
                    <a:bodyPr/>
                    <a:lstStyle/>
                    <a:p>
                      <a:pPr>
                        <a:lnSpc>
                          <a:spcPct val="107000"/>
                        </a:lnSpc>
                        <a:spcAft>
                          <a:spcPts val="0"/>
                        </a:spcAft>
                      </a:pPr>
                      <a:r>
                        <a:rPr lang="de-DE"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E022 - Označení sterilizačního obalu</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6.3%</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4.9%</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50551195"/>
                  </a:ext>
                </a:extLst>
              </a:tr>
              <a:tr h="179462">
                <a:tc>
                  <a:txBody>
                    <a:bodyPr/>
                    <a:lstStyle/>
                    <a:p>
                      <a:pPr>
                        <a:lnSpc>
                          <a:spcPct val="107000"/>
                        </a:lnSpc>
                        <a:spcAft>
                          <a:spcPts val="0"/>
                        </a:spcAft>
                      </a:pPr>
                      <a:r>
                        <a:rPr lang="de-DE"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E023 - Uložení sterilního materiálu</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2.3%</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59290338"/>
                  </a:ext>
                </a:extLst>
              </a:tr>
              <a:tr h="179462">
                <a:tc>
                  <a:txBody>
                    <a:bodyPr/>
                    <a:lstStyle/>
                    <a:p>
                      <a:pPr>
                        <a:lnSpc>
                          <a:spcPct val="107000"/>
                        </a:lnSpc>
                        <a:spcAft>
                          <a:spcPts val="0"/>
                        </a:spcAft>
                      </a:pPr>
                      <a:r>
                        <a:rPr lang="de-DE"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E024 - Transport sterilního materiálu</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96666352"/>
                  </a:ext>
                </a:extLst>
              </a:tr>
              <a:tr h="315453">
                <a:tc>
                  <a:txBody>
                    <a:bodyPr/>
                    <a:lstStyle/>
                    <a:p>
                      <a:pPr>
                        <a:lnSpc>
                          <a:spcPct val="107000"/>
                        </a:lnSpc>
                        <a:spcAft>
                          <a:spcPts val="0"/>
                        </a:spcAft>
                      </a:pPr>
                      <a:r>
                        <a:rPr lang="de-DE"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E025 - Použitý způsob sterilizace vzhledem ke sterilizovanému materiálu</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86681893"/>
                  </a:ext>
                </a:extLst>
              </a:tr>
              <a:tr h="179462">
                <a:tc>
                  <a:txBody>
                    <a:bodyPr/>
                    <a:lstStyle/>
                    <a:p>
                      <a:pPr>
                        <a:lnSpc>
                          <a:spcPct val="107000"/>
                        </a:lnSpc>
                        <a:spcAft>
                          <a:spcPts val="0"/>
                        </a:spcAft>
                      </a:pPr>
                      <a:r>
                        <a:rPr lang="de-DE"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E026 - Expirace sterilního materiálu</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80299821"/>
                  </a:ext>
                </a:extLst>
              </a:tr>
              <a:tr h="315453">
                <a:tc>
                  <a:txBody>
                    <a:bodyPr/>
                    <a:lstStyle/>
                    <a:p>
                      <a:pPr>
                        <a:lnSpc>
                          <a:spcPct val="107000"/>
                        </a:lnSpc>
                        <a:spcAft>
                          <a:spcPts val="0"/>
                        </a:spcAft>
                      </a:pPr>
                      <a:r>
                        <a:rPr lang="de-DE"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E027 - Kontrola účinnosti biologickými indikátory</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8.3%</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8.7%</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82483056"/>
                  </a:ext>
                </a:extLst>
              </a:tr>
              <a:tr h="315453">
                <a:tc>
                  <a:txBody>
                    <a:bodyPr/>
                    <a:lstStyle/>
                    <a:p>
                      <a:pPr>
                        <a:lnSpc>
                          <a:spcPct val="107000"/>
                        </a:lnSpc>
                        <a:spcAft>
                          <a:spcPts val="0"/>
                        </a:spcAft>
                      </a:pPr>
                      <a:r>
                        <a:rPr lang="de-DE"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E028 - Kontrola účinnosti chemickým testem sterilizace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9.6%</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61287903"/>
                  </a:ext>
                </a:extLst>
              </a:tr>
              <a:tr h="179462">
                <a:tc>
                  <a:txBody>
                    <a:bodyPr/>
                    <a:lstStyle/>
                    <a:p>
                      <a:pPr>
                        <a:lnSpc>
                          <a:spcPct val="107000"/>
                        </a:lnSpc>
                        <a:spcAft>
                          <a:spcPts val="0"/>
                        </a:spcAft>
                      </a:pPr>
                      <a:r>
                        <a:rPr lang="de-DE"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E029 - Kontrola účinnosti testem Bowie-Dick</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4.3%</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3825094"/>
                  </a:ext>
                </a:extLst>
              </a:tr>
              <a:tr h="315453">
                <a:tc>
                  <a:txBody>
                    <a:bodyPr/>
                    <a:lstStyle/>
                    <a:p>
                      <a:pPr>
                        <a:lnSpc>
                          <a:spcPct val="107000"/>
                        </a:lnSpc>
                        <a:spcAft>
                          <a:spcPts val="0"/>
                        </a:spcAft>
                      </a:pPr>
                      <a:r>
                        <a:rPr lang="de-DE"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E030 - Kontrola účinnosti sterilizace při sterilizaci zdrav. prostředků s dutinou</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3.3%</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44456851"/>
                  </a:ext>
                </a:extLst>
              </a:tr>
              <a:tr h="179462">
                <a:tc>
                  <a:txBody>
                    <a:bodyPr/>
                    <a:lstStyle/>
                    <a:p>
                      <a:pPr>
                        <a:lnSpc>
                          <a:spcPct val="107000"/>
                        </a:lnSpc>
                        <a:spcAft>
                          <a:spcPts val="0"/>
                        </a:spcAft>
                      </a:pPr>
                      <a:r>
                        <a:rPr lang="de-DE"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E031 - Vakuový test</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0.8%</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67948183"/>
                  </a:ext>
                </a:extLst>
              </a:tr>
              <a:tr h="179462">
                <a:tc>
                  <a:txBody>
                    <a:bodyPr/>
                    <a:lstStyle/>
                    <a:p>
                      <a:pPr>
                        <a:lnSpc>
                          <a:spcPct val="107000"/>
                        </a:lnSpc>
                        <a:spcAft>
                          <a:spcPts val="0"/>
                        </a:spcAft>
                      </a:pPr>
                      <a:r>
                        <a:rPr lang="de-DE"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E032 - </a:t>
                      </a:r>
                      <a:r>
                        <a:rPr lang="de-DE" sz="1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Validace</a:t>
                      </a:r>
                      <a:r>
                        <a:rPr lang="de-DE"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de-DE" sz="1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sterilizačního</a:t>
                      </a:r>
                      <a:r>
                        <a:rPr lang="de-DE"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de-DE" sz="1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procesu</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8708" marR="18708" marT="0" marB="0">
                    <a:lnL w="12700" cap="flat" cmpd="sng" algn="ctr">
                      <a:solidFill>
                        <a:srgbClr val="D3D3D3"/>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42475092"/>
                  </a:ext>
                </a:extLst>
              </a:tr>
            </a:tbl>
          </a:graphicData>
        </a:graphic>
      </p:graphicFrame>
      <p:sp>
        <p:nvSpPr>
          <p:cNvPr id="19" name="Rectangle 5">
            <a:extLst>
              <a:ext uri="{FF2B5EF4-FFF2-40B4-BE49-F238E27FC236}">
                <a16:creationId xmlns:a16="http://schemas.microsoft.com/office/drawing/2014/main" id="{54C3A5E0-A886-4A82-9F43-7EBF995B82D7}"/>
              </a:ext>
            </a:extLst>
          </p:cNvPr>
          <p:cNvSpPr>
            <a:spLocks noChangeArrowheads="1"/>
          </p:cNvSpPr>
          <p:nvPr/>
        </p:nvSpPr>
        <p:spPr bwMode="auto">
          <a:xfrm flipH="1">
            <a:off x="2985795" y="6180739"/>
            <a:ext cx="140892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de-DE"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Zdroj: HSHMP</a:t>
            </a:r>
            <a:endParaRPr kumimoji="0" lang="cs-CZ"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01064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B650C-B4BA-43BE-9A70-1EDB41570D91}"/>
              </a:ext>
            </a:extLst>
          </p:cNvPr>
          <p:cNvSpPr>
            <a:spLocks noGrp="1"/>
          </p:cNvSpPr>
          <p:nvPr>
            <p:ph type="title"/>
          </p:nvPr>
        </p:nvSpPr>
        <p:spPr/>
        <p:txBody>
          <a:bodyPr>
            <a:normAutofit/>
          </a:bodyPr>
          <a:lstStyle/>
          <a:p>
            <a:r>
              <a:rPr lang="cs-CZ" sz="3600" dirty="0">
                <a:solidFill>
                  <a:srgbClr val="0E177B"/>
                </a:solidFill>
                <a:latin typeface="Arial" panose="020B0604020202020204" pitchFamily="34" charset="0"/>
                <a:cs typeface="Arial" panose="020B0604020202020204" pitchFamily="34" charset="0"/>
              </a:rPr>
              <a:t>Nedostatky ve sterilizaci</a:t>
            </a:r>
            <a:endParaRPr lang="de-DE" sz="3600" dirty="0">
              <a:solidFill>
                <a:srgbClr val="0E177B"/>
              </a:solidFill>
              <a:latin typeface="Arial" panose="020B0604020202020204" pitchFamily="34" charset="0"/>
              <a:cs typeface="Arial" panose="020B0604020202020204" pitchFamily="34" charset="0"/>
            </a:endParaRPr>
          </a:p>
        </p:txBody>
      </p:sp>
      <p:sp>
        <p:nvSpPr>
          <p:cNvPr id="3" name="Obdélník 2">
            <a:extLst>
              <a:ext uri="{FF2B5EF4-FFF2-40B4-BE49-F238E27FC236}">
                <a16:creationId xmlns:a16="http://schemas.microsoft.com/office/drawing/2014/main" id="{CB1B4AD8-4FDA-4571-BE55-39911B391008}"/>
              </a:ext>
            </a:extLst>
          </p:cNvPr>
          <p:cNvSpPr/>
          <p:nvPr/>
        </p:nvSpPr>
        <p:spPr>
          <a:xfrm>
            <a:off x="942392" y="1772816"/>
            <a:ext cx="8201608" cy="2308324"/>
          </a:xfrm>
          <a:prstGeom prst="rect">
            <a:avLst/>
          </a:prstGeom>
        </p:spPr>
        <p:txBody>
          <a:bodyPr wrap="square">
            <a:spAutoFit/>
          </a:bodyPr>
          <a:lstStyle/>
          <a:p>
            <a:r>
              <a:rPr lang="cs-CZ" altLang="de-DE" dirty="0">
                <a:solidFill>
                  <a:srgbClr val="171C8F"/>
                </a:solidFill>
                <a:latin typeface="Arial" panose="020B0604020202020204" pitchFamily="34" charset="0"/>
                <a:cs typeface="Arial" panose="020B0604020202020204" pitchFamily="34" charset="0"/>
              </a:rPr>
              <a:t>Nedostatečně vedená dokumentace sterilizace, chybí základní údaje + hodnocení u </a:t>
            </a:r>
            <a:r>
              <a:rPr lang="en-GB" altLang="de-DE" dirty="0" err="1">
                <a:solidFill>
                  <a:srgbClr val="171C8F"/>
                </a:solidFill>
                <a:latin typeface="Arial" panose="020B0604020202020204" pitchFamily="34" charset="0"/>
                <a:cs typeface="Arial" panose="020B0604020202020204" pitchFamily="34" charset="0"/>
              </a:rPr>
              <a:t>nebiologických</a:t>
            </a:r>
            <a:r>
              <a:rPr lang="en-GB" altLang="de-DE" dirty="0">
                <a:solidFill>
                  <a:srgbClr val="171C8F"/>
                </a:solidFill>
                <a:latin typeface="Arial" panose="020B0604020202020204" pitchFamily="34" charset="0"/>
                <a:cs typeface="Arial" panose="020B0604020202020204" pitchFamily="34" charset="0"/>
              </a:rPr>
              <a:t> </a:t>
            </a:r>
            <a:r>
              <a:rPr lang="en-GB" altLang="de-DE" dirty="0" err="1">
                <a:solidFill>
                  <a:srgbClr val="171C8F"/>
                </a:solidFill>
                <a:latin typeface="Arial" panose="020B0604020202020204" pitchFamily="34" charset="0"/>
                <a:cs typeface="Arial" panose="020B0604020202020204" pitchFamily="34" charset="0"/>
              </a:rPr>
              <a:t>systémů</a:t>
            </a:r>
            <a:endParaRPr lang="cs-CZ" altLang="de-DE" dirty="0">
              <a:solidFill>
                <a:srgbClr val="171C8F"/>
              </a:solidFill>
              <a:latin typeface="Arial" panose="020B0604020202020204" pitchFamily="34" charset="0"/>
              <a:cs typeface="Arial" panose="020B0604020202020204" pitchFamily="34" charset="0"/>
            </a:endParaRPr>
          </a:p>
          <a:p>
            <a:r>
              <a:rPr lang="cs-CZ" altLang="de-DE" dirty="0">
                <a:solidFill>
                  <a:srgbClr val="171C8F"/>
                </a:solidFill>
                <a:latin typeface="Arial" panose="020B0604020202020204" pitchFamily="34" charset="0"/>
                <a:cs typeface="Arial" panose="020B0604020202020204" pitchFamily="34" charset="0"/>
              </a:rPr>
              <a:t>Chybný postup provádění VSD, DD</a:t>
            </a:r>
            <a:r>
              <a:rPr lang="en-GB" altLang="de-DE" dirty="0">
                <a:solidFill>
                  <a:srgbClr val="171C8F"/>
                </a:solidFill>
                <a:latin typeface="Arial" panose="020B0604020202020204" pitchFamily="34" charset="0"/>
                <a:cs typeface="Arial" panose="020B0604020202020204" pitchFamily="34" charset="0"/>
              </a:rPr>
              <a:t> </a:t>
            </a:r>
            <a:endParaRPr lang="cs-CZ" altLang="de-DE" dirty="0">
              <a:solidFill>
                <a:srgbClr val="171C8F"/>
              </a:solidFill>
              <a:latin typeface="Arial" panose="020B0604020202020204" pitchFamily="34" charset="0"/>
              <a:cs typeface="Arial" panose="020B0604020202020204" pitchFamily="34" charset="0"/>
            </a:endParaRPr>
          </a:p>
          <a:p>
            <a:r>
              <a:rPr lang="cs-CZ" altLang="de-DE" dirty="0">
                <a:solidFill>
                  <a:srgbClr val="171C8F"/>
                </a:solidFill>
                <a:latin typeface="Arial" panose="020B0604020202020204" pitchFamily="34" charset="0"/>
                <a:cs typeface="Arial" panose="020B0604020202020204" pitchFamily="34" charset="0"/>
              </a:rPr>
              <a:t>Chybí povinná kontrola účinnosti biologickými indikátory.</a:t>
            </a:r>
          </a:p>
          <a:p>
            <a:r>
              <a:rPr lang="de-DE" dirty="0">
                <a:solidFill>
                  <a:srgbClr val="0C197C"/>
                </a:solidFill>
                <a:latin typeface="Aptos"/>
              </a:rPr>
              <a:t>Ne</a:t>
            </a:r>
            <a:r>
              <a:rPr lang="cs-CZ" dirty="0">
                <a:solidFill>
                  <a:srgbClr val="0C197C"/>
                </a:solidFill>
                <a:latin typeface="Aptos"/>
              </a:rPr>
              <a:t>o</a:t>
            </a:r>
            <a:r>
              <a:rPr lang="de-DE" dirty="0" err="1">
                <a:solidFill>
                  <a:srgbClr val="0C197C"/>
                </a:solidFill>
                <a:latin typeface="Aptos"/>
              </a:rPr>
              <a:t>značený</a:t>
            </a:r>
            <a:r>
              <a:rPr lang="de-DE" dirty="0">
                <a:solidFill>
                  <a:srgbClr val="0C197C"/>
                </a:solidFill>
                <a:latin typeface="Aptos"/>
              </a:rPr>
              <a:t> </a:t>
            </a:r>
            <a:r>
              <a:rPr lang="de-DE" dirty="0" err="1">
                <a:solidFill>
                  <a:srgbClr val="0C197C"/>
                </a:solidFill>
                <a:latin typeface="Aptos"/>
              </a:rPr>
              <a:t>sterilizační</a:t>
            </a:r>
            <a:r>
              <a:rPr lang="de-DE" dirty="0">
                <a:solidFill>
                  <a:srgbClr val="0C197C"/>
                </a:solidFill>
                <a:latin typeface="Aptos"/>
              </a:rPr>
              <a:t> </a:t>
            </a:r>
            <a:r>
              <a:rPr lang="de-DE" dirty="0" err="1">
                <a:solidFill>
                  <a:srgbClr val="0C197C"/>
                </a:solidFill>
                <a:latin typeface="Aptos"/>
              </a:rPr>
              <a:t>obal</a:t>
            </a:r>
            <a:r>
              <a:rPr lang="de-DE" dirty="0">
                <a:solidFill>
                  <a:srgbClr val="0C197C"/>
                </a:solidFill>
                <a:latin typeface="Aptos"/>
              </a:rPr>
              <a:t> </a:t>
            </a:r>
            <a:r>
              <a:rPr lang="de-DE" dirty="0" err="1">
                <a:solidFill>
                  <a:srgbClr val="0C197C"/>
                </a:solidFill>
                <a:latin typeface="Aptos"/>
              </a:rPr>
              <a:t>procesovým</a:t>
            </a:r>
            <a:r>
              <a:rPr lang="de-DE" dirty="0">
                <a:solidFill>
                  <a:srgbClr val="0C197C"/>
                </a:solidFill>
                <a:latin typeface="Aptos"/>
              </a:rPr>
              <a:t> </a:t>
            </a:r>
            <a:r>
              <a:rPr lang="de-DE" dirty="0" err="1">
                <a:solidFill>
                  <a:srgbClr val="0C197C"/>
                </a:solidFill>
                <a:latin typeface="Aptos"/>
              </a:rPr>
              <a:t>testem</a:t>
            </a:r>
            <a:r>
              <a:rPr lang="de-DE" dirty="0">
                <a:solidFill>
                  <a:srgbClr val="0C197C"/>
                </a:solidFill>
                <a:latin typeface="Aptos"/>
              </a:rPr>
              <a:t>, </a:t>
            </a:r>
            <a:r>
              <a:rPr lang="de-DE" dirty="0" err="1">
                <a:solidFill>
                  <a:srgbClr val="0C197C"/>
                </a:solidFill>
                <a:latin typeface="Aptos"/>
              </a:rPr>
              <a:t>datem</a:t>
            </a:r>
            <a:r>
              <a:rPr lang="de-DE" dirty="0">
                <a:solidFill>
                  <a:srgbClr val="0C197C"/>
                </a:solidFill>
                <a:latin typeface="Aptos"/>
              </a:rPr>
              <a:t> </a:t>
            </a:r>
            <a:r>
              <a:rPr lang="de-DE" dirty="0" err="1">
                <a:solidFill>
                  <a:srgbClr val="0C197C"/>
                </a:solidFill>
                <a:latin typeface="Aptos"/>
              </a:rPr>
              <a:t>exspirace</a:t>
            </a:r>
            <a:r>
              <a:rPr lang="de-DE" dirty="0">
                <a:solidFill>
                  <a:srgbClr val="0C197C"/>
                </a:solidFill>
                <a:latin typeface="Aptos"/>
              </a:rPr>
              <a:t> </a:t>
            </a:r>
            <a:r>
              <a:rPr lang="cs-CZ" dirty="0">
                <a:solidFill>
                  <a:srgbClr val="0C197C"/>
                </a:solidFill>
                <a:latin typeface="Aptos"/>
              </a:rPr>
              <a:t>/</a:t>
            </a:r>
            <a:r>
              <a:rPr lang="de-DE" dirty="0" err="1">
                <a:solidFill>
                  <a:srgbClr val="0C197C"/>
                </a:solidFill>
                <a:latin typeface="Aptos"/>
              </a:rPr>
              <a:t>sterilizace</a:t>
            </a:r>
            <a:endParaRPr lang="cs-CZ" dirty="0">
              <a:solidFill>
                <a:srgbClr val="0C197C"/>
              </a:solidFill>
              <a:latin typeface="Aptos"/>
            </a:endParaRPr>
          </a:p>
          <a:p>
            <a:r>
              <a:rPr lang="cs-CZ" altLang="de-DE" dirty="0">
                <a:solidFill>
                  <a:srgbClr val="171C8F"/>
                </a:solidFill>
                <a:latin typeface="Arial" panose="020B0604020202020204" pitchFamily="34" charset="0"/>
                <a:cs typeface="Arial" panose="020B0604020202020204" pitchFamily="34" charset="0"/>
              </a:rPr>
              <a:t>Nepoužívání chemických testů sterilizace /CHTS/</a:t>
            </a:r>
          </a:p>
          <a:p>
            <a:r>
              <a:rPr lang="cs-CZ" altLang="de-DE" dirty="0">
                <a:solidFill>
                  <a:srgbClr val="171C8F"/>
                </a:solidFill>
                <a:latin typeface="Arial" panose="020B0604020202020204" pitchFamily="34" charset="0"/>
                <a:cs typeface="Arial" panose="020B0604020202020204" pitchFamily="34" charset="0"/>
              </a:rPr>
              <a:t>Chybná frekvence B.D. testu</a:t>
            </a:r>
            <a:endParaRPr lang="de-DE" dirty="0">
              <a:solidFill>
                <a:srgbClr val="000000"/>
              </a:solidFill>
              <a:latin typeface="Aptos"/>
            </a:endParaRPr>
          </a:p>
          <a:p>
            <a:r>
              <a:rPr lang="cs-CZ" altLang="de-DE" dirty="0">
                <a:solidFill>
                  <a:srgbClr val="171C8F"/>
                </a:solidFill>
                <a:latin typeface="Arial" panose="020B0604020202020204" pitchFamily="34" charset="0"/>
                <a:cs typeface="Arial" panose="020B0604020202020204" pitchFamily="34" charset="0"/>
              </a:rPr>
              <a:t>Nevhodná volba sterilizace vůči sterilizovanému materiálu</a:t>
            </a:r>
          </a:p>
        </p:txBody>
      </p:sp>
    </p:spTree>
    <p:extLst>
      <p:ext uri="{BB962C8B-B14F-4D97-AF65-F5344CB8AC3E}">
        <p14:creationId xmlns:p14="http://schemas.microsoft.com/office/powerpoint/2010/main" val="103401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ulka 2">
            <a:extLst>
              <a:ext uri="{FF2B5EF4-FFF2-40B4-BE49-F238E27FC236}">
                <a16:creationId xmlns:a16="http://schemas.microsoft.com/office/drawing/2014/main" id="{8770BB29-6FDC-4F95-ABD4-9F7F6BE7D96E}"/>
              </a:ext>
            </a:extLst>
          </p:cNvPr>
          <p:cNvGraphicFramePr>
            <a:graphicFrameLocks noGrp="1"/>
          </p:cNvGraphicFramePr>
          <p:nvPr>
            <p:extLst>
              <p:ext uri="{D42A27DB-BD31-4B8C-83A1-F6EECF244321}">
                <p14:modId xmlns:p14="http://schemas.microsoft.com/office/powerpoint/2010/main" val="3060104636"/>
              </p:ext>
            </p:extLst>
          </p:nvPr>
        </p:nvGraphicFramePr>
        <p:xfrm>
          <a:off x="2649894" y="1027906"/>
          <a:ext cx="5840964" cy="4842587"/>
        </p:xfrm>
        <a:graphic>
          <a:graphicData uri="http://schemas.openxmlformats.org/drawingml/2006/table">
            <a:tbl>
              <a:tblPr firstRow="1" firstCol="1" bandRow="1"/>
              <a:tblGrid>
                <a:gridCol w="2369332">
                  <a:extLst>
                    <a:ext uri="{9D8B030D-6E8A-4147-A177-3AD203B41FA5}">
                      <a16:colId xmlns:a16="http://schemas.microsoft.com/office/drawing/2014/main" val="2626103020"/>
                    </a:ext>
                  </a:extLst>
                </a:gridCol>
                <a:gridCol w="1036312">
                  <a:extLst>
                    <a:ext uri="{9D8B030D-6E8A-4147-A177-3AD203B41FA5}">
                      <a16:colId xmlns:a16="http://schemas.microsoft.com/office/drawing/2014/main" val="1633697531"/>
                    </a:ext>
                  </a:extLst>
                </a:gridCol>
                <a:gridCol w="678146">
                  <a:extLst>
                    <a:ext uri="{9D8B030D-6E8A-4147-A177-3AD203B41FA5}">
                      <a16:colId xmlns:a16="http://schemas.microsoft.com/office/drawing/2014/main" val="1470671721"/>
                    </a:ext>
                  </a:extLst>
                </a:gridCol>
                <a:gridCol w="1022511">
                  <a:extLst>
                    <a:ext uri="{9D8B030D-6E8A-4147-A177-3AD203B41FA5}">
                      <a16:colId xmlns:a16="http://schemas.microsoft.com/office/drawing/2014/main" val="635880167"/>
                    </a:ext>
                  </a:extLst>
                </a:gridCol>
                <a:gridCol w="734663">
                  <a:extLst>
                    <a:ext uri="{9D8B030D-6E8A-4147-A177-3AD203B41FA5}">
                      <a16:colId xmlns:a16="http://schemas.microsoft.com/office/drawing/2014/main" val="889459729"/>
                    </a:ext>
                  </a:extLst>
                </a:gridCol>
              </a:tblGrid>
              <a:tr h="335821">
                <a:tc>
                  <a:txBody>
                    <a:bodyPr/>
                    <a:lstStyle/>
                    <a:p>
                      <a:pPr>
                        <a:lnSpc>
                          <a:spcPct val="107000"/>
                        </a:lnSpc>
                        <a:spcAft>
                          <a:spcPts val="0"/>
                        </a:spcAft>
                      </a:pPr>
                      <a:r>
                        <a:rPr lang="de-DE" sz="1100" b="1" dirty="0">
                          <a:effectLst/>
                          <a:latin typeface="Calibri" panose="020F0502020204030204" pitchFamily="34" charset="0"/>
                          <a:ea typeface="Times New Roman" panose="02020603050405020304" pitchFamily="18" charset="0"/>
                          <a:cs typeface="Calibri" panose="020F0502020204030204" pitchFamily="34" charset="0"/>
                        </a:rPr>
                        <a:t>Praha</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D3D3D3"/>
                      </a:solidFill>
                      <a:prstDash val="solid"/>
                      <a:round/>
                      <a:headEnd type="none" w="med" len="med"/>
                      <a:tailEnd type="none" w="med" len="med"/>
                    </a:lnB>
                  </a:tcPr>
                </a:tc>
                <a:tc>
                  <a:txBody>
                    <a:bodyPr/>
                    <a:lstStyle/>
                    <a:p>
                      <a:pPr>
                        <a:lnSpc>
                          <a:spcPct val="107000"/>
                        </a:lnSpc>
                      </a:pPr>
                      <a:endParaRPr lang="de-DE" sz="11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D3D3D3"/>
                      </a:solidFill>
                      <a:prstDash val="solid"/>
                      <a:round/>
                      <a:headEnd type="none" w="med" len="med"/>
                      <a:tailEnd type="none" w="med" len="med"/>
                    </a:lnB>
                  </a:tcPr>
                </a:tc>
                <a:tc>
                  <a:txBody>
                    <a:bodyPr/>
                    <a:lstStyle/>
                    <a:p>
                      <a:pPr>
                        <a:lnSpc>
                          <a:spcPct val="107000"/>
                        </a:lnSpc>
                      </a:pPr>
                      <a:endParaRPr lang="de-DE" sz="11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D3D3D3"/>
                      </a:solidFill>
                      <a:prstDash val="solid"/>
                      <a:round/>
                      <a:headEnd type="none" w="med" len="med"/>
                      <a:tailEnd type="none" w="med" len="med"/>
                    </a:lnB>
                  </a:tcPr>
                </a:tc>
                <a:tc>
                  <a:txBody>
                    <a:bodyPr/>
                    <a:lstStyle/>
                    <a:p>
                      <a:pPr>
                        <a:lnSpc>
                          <a:spcPct val="107000"/>
                        </a:lnSpc>
                      </a:pPr>
                      <a:endParaRPr lang="de-DE" sz="11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D3D3D3"/>
                      </a:solidFill>
                      <a:prstDash val="solid"/>
                      <a:round/>
                      <a:headEnd type="none" w="med" len="med"/>
                      <a:tailEnd type="none" w="med" len="med"/>
                    </a:lnB>
                  </a:tcPr>
                </a:tc>
                <a:tc>
                  <a:txBody>
                    <a:bodyPr/>
                    <a:lstStyle/>
                    <a:p>
                      <a:pPr>
                        <a:lnSpc>
                          <a:spcPct val="107000"/>
                        </a:lnSpc>
                      </a:pPr>
                      <a:endParaRPr lang="de-DE" sz="11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D3D3D3"/>
                      </a:solidFill>
                      <a:prstDash val="solid"/>
                      <a:round/>
                      <a:headEnd type="none" w="med" len="med"/>
                      <a:tailEnd type="none" w="med" len="med"/>
                    </a:lnB>
                  </a:tcPr>
                </a:tc>
                <a:extLst>
                  <a:ext uri="{0D108BD9-81ED-4DB2-BD59-A6C34878D82A}">
                    <a16:rowId xmlns:a16="http://schemas.microsoft.com/office/drawing/2014/main" val="116317271"/>
                  </a:ext>
                </a:extLst>
              </a:tr>
              <a:tr h="530983">
                <a:tc>
                  <a:txBody>
                    <a:bodyPr/>
                    <a:lstStyle/>
                    <a:p>
                      <a:pPr algn="ctr">
                        <a:lnSpc>
                          <a:spcPct val="107000"/>
                        </a:lnSpc>
                        <a:spcAft>
                          <a:spcPts val="0"/>
                        </a:spcAft>
                      </a:pPr>
                      <a:r>
                        <a:rPr lang="de-DE" sz="1000" b="1">
                          <a:effectLst/>
                          <a:latin typeface="Arial" panose="020B0604020202020204" pitchFamily="34" charset="0"/>
                          <a:ea typeface="Times New Roman" panose="02020603050405020304" pitchFamily="18" charset="0"/>
                          <a:cs typeface="Times New Roman" panose="02020603050405020304" pitchFamily="18" charset="0"/>
                        </a:rPr>
                        <a:t>Kontrolovaný parametr</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00B050"/>
                    </a:solidFill>
                  </a:tcPr>
                </a:tc>
                <a:tc>
                  <a:txBody>
                    <a:bodyPr/>
                    <a:lstStyle/>
                    <a:p>
                      <a:pPr algn="ctr">
                        <a:lnSpc>
                          <a:spcPct val="107000"/>
                        </a:lnSpc>
                        <a:spcAft>
                          <a:spcPts val="0"/>
                        </a:spcAft>
                      </a:pPr>
                      <a:r>
                        <a:rPr lang="de-DE"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1.7.-31.12.2024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00B050"/>
                    </a:solidFill>
                  </a:tcPr>
                </a:tc>
                <a:tc>
                  <a:txBody>
                    <a:bodyPr/>
                    <a:lstStyle/>
                    <a:p>
                      <a:pPr algn="ctr">
                        <a:lnSpc>
                          <a:spcPct val="107000"/>
                        </a:lnSpc>
                        <a:spcAft>
                          <a:spcPts val="0"/>
                        </a:spcAft>
                      </a:pPr>
                      <a:r>
                        <a:rPr lang="de-DE" sz="10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Procento</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de-DE" sz="10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závad</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00B050"/>
                    </a:solidFill>
                  </a:tcPr>
                </a:tc>
                <a:tc>
                  <a:txBody>
                    <a:bodyPr/>
                    <a:lstStyle/>
                    <a:p>
                      <a:pPr algn="ctr">
                        <a:lnSpc>
                          <a:spcPct val="107000"/>
                        </a:lnSpc>
                        <a:spcAft>
                          <a:spcPts val="0"/>
                        </a:spcAft>
                      </a:pPr>
                      <a:r>
                        <a:rPr lang="de-DE"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1.1.-30.6.2025</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00B050"/>
                    </a:solidFill>
                  </a:tcPr>
                </a:tc>
                <a:tc>
                  <a:txBody>
                    <a:bodyPr/>
                    <a:lstStyle/>
                    <a:p>
                      <a:pPr algn="ctr">
                        <a:lnSpc>
                          <a:spcPct val="107000"/>
                        </a:lnSpc>
                        <a:spcAft>
                          <a:spcPts val="0"/>
                        </a:spcAft>
                      </a:pPr>
                      <a:r>
                        <a:rPr lang="de-DE"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Procento závad</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00B050"/>
                    </a:solidFill>
                  </a:tcPr>
                </a:tc>
                <a:extLst>
                  <a:ext uri="{0D108BD9-81ED-4DB2-BD59-A6C34878D82A}">
                    <a16:rowId xmlns:a16="http://schemas.microsoft.com/office/drawing/2014/main" val="2467438475"/>
                  </a:ext>
                </a:extLst>
              </a:tr>
              <a:tr h="208229">
                <a:tc>
                  <a:txBody>
                    <a:bodyPr/>
                    <a:lstStyle/>
                    <a:p>
                      <a:pPr>
                        <a:lnSpc>
                          <a:spcPct val="107000"/>
                        </a:lnSpc>
                        <a:spcAft>
                          <a:spcPts val="0"/>
                        </a:spcAft>
                      </a:pPr>
                      <a:r>
                        <a:rPr lang="de-DE" sz="1000" b="1">
                          <a:effectLst/>
                          <a:latin typeface="Arial" panose="020B0604020202020204" pitchFamily="34" charset="0"/>
                          <a:ea typeface="Times New Roman" panose="02020603050405020304" pitchFamily="18" charset="0"/>
                          <a:cs typeface="Times New Roman" panose="02020603050405020304" pitchFamily="18" charset="0"/>
                        </a:rPr>
                        <a:t>E003 - Mytí rukou</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0,5%</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extLst>
                  <a:ext uri="{0D108BD9-81ED-4DB2-BD59-A6C34878D82A}">
                    <a16:rowId xmlns:a16="http://schemas.microsoft.com/office/drawing/2014/main" val="576067429"/>
                  </a:ext>
                </a:extLst>
              </a:tr>
              <a:tr h="208229">
                <a:tc>
                  <a:txBody>
                    <a:bodyPr/>
                    <a:lstStyle/>
                    <a:p>
                      <a:pPr>
                        <a:lnSpc>
                          <a:spcPct val="107000"/>
                        </a:lnSpc>
                        <a:spcAft>
                          <a:spcPts val="0"/>
                        </a:spcAft>
                      </a:pPr>
                      <a:r>
                        <a:rPr lang="de-DE" sz="1000" b="1">
                          <a:effectLst/>
                          <a:latin typeface="Arial" panose="020B0604020202020204" pitchFamily="34" charset="0"/>
                          <a:ea typeface="Times New Roman" panose="02020603050405020304" pitchFamily="18" charset="0"/>
                          <a:cs typeface="Times New Roman" panose="02020603050405020304" pitchFamily="18" charset="0"/>
                        </a:rPr>
                        <a:t>E004 - Desinfekce rukou</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extLst>
                  <a:ext uri="{0D108BD9-81ED-4DB2-BD59-A6C34878D82A}">
                    <a16:rowId xmlns:a16="http://schemas.microsoft.com/office/drawing/2014/main" val="3914474584"/>
                  </a:ext>
                </a:extLst>
              </a:tr>
              <a:tr h="353989">
                <a:tc>
                  <a:txBody>
                    <a:bodyPr/>
                    <a:lstStyle/>
                    <a:p>
                      <a:pPr>
                        <a:lnSpc>
                          <a:spcPct val="107000"/>
                        </a:lnSpc>
                        <a:spcAft>
                          <a:spcPts val="0"/>
                        </a:spcAft>
                      </a:pPr>
                      <a:r>
                        <a:rPr lang="de-DE" sz="1000" b="1">
                          <a:effectLst/>
                          <a:latin typeface="Arial" panose="020B0604020202020204" pitchFamily="34" charset="0"/>
                          <a:ea typeface="Times New Roman" panose="02020603050405020304" pitchFamily="18" charset="0"/>
                          <a:cs typeface="Times New Roman" panose="02020603050405020304" pitchFamily="18" charset="0"/>
                        </a:rPr>
                        <a:t>E005 - Šperky na rukou personálu vč. úpravy nehtů apod.</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extLst>
                  <a:ext uri="{0D108BD9-81ED-4DB2-BD59-A6C34878D82A}">
                    <a16:rowId xmlns:a16="http://schemas.microsoft.com/office/drawing/2014/main" val="604621296"/>
                  </a:ext>
                </a:extLst>
              </a:tr>
              <a:tr h="353989">
                <a:tc>
                  <a:txBody>
                    <a:bodyPr/>
                    <a:lstStyle/>
                    <a:p>
                      <a:pPr>
                        <a:lnSpc>
                          <a:spcPct val="107000"/>
                        </a:lnSpc>
                        <a:spcAft>
                          <a:spcPts val="0"/>
                        </a:spcAft>
                      </a:pPr>
                      <a:r>
                        <a:rPr lang="de-DE" sz="1000" b="1">
                          <a:effectLst/>
                          <a:latin typeface="Arial" panose="020B0604020202020204" pitchFamily="34" charset="0"/>
                          <a:ea typeface="Times New Roman" panose="02020603050405020304" pitchFamily="18" charset="0"/>
                          <a:cs typeface="Times New Roman" panose="02020603050405020304" pitchFamily="18" charset="0"/>
                        </a:rPr>
                        <a:t>E006 - Uložení a používání jednorázových ručníků</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0,8%</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extLst>
                  <a:ext uri="{0D108BD9-81ED-4DB2-BD59-A6C34878D82A}">
                    <a16:rowId xmlns:a16="http://schemas.microsoft.com/office/drawing/2014/main" val="2722821138"/>
                  </a:ext>
                </a:extLst>
              </a:tr>
              <a:tr h="208229">
                <a:tc>
                  <a:txBody>
                    <a:bodyPr/>
                    <a:lstStyle/>
                    <a:p>
                      <a:pPr>
                        <a:lnSpc>
                          <a:spcPct val="107000"/>
                        </a:lnSpc>
                        <a:spcAft>
                          <a:spcPts val="0"/>
                        </a:spcAft>
                      </a:pPr>
                      <a:r>
                        <a:rPr lang="de-DE" sz="1000" b="1">
                          <a:effectLst/>
                          <a:latin typeface="Arial" panose="020B0604020202020204" pitchFamily="34" charset="0"/>
                          <a:ea typeface="Times New Roman" panose="02020603050405020304" pitchFamily="18" charset="0"/>
                          <a:cs typeface="Times New Roman" panose="02020603050405020304" pitchFamily="18" charset="0"/>
                        </a:rPr>
                        <a:t>E007 - Frekvence malování</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0,7%</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extLst>
                  <a:ext uri="{0D108BD9-81ED-4DB2-BD59-A6C34878D82A}">
                    <a16:rowId xmlns:a16="http://schemas.microsoft.com/office/drawing/2014/main" val="466808587"/>
                  </a:ext>
                </a:extLst>
              </a:tr>
              <a:tr h="525708">
                <a:tc>
                  <a:txBody>
                    <a:bodyPr/>
                    <a:lstStyle/>
                    <a:p>
                      <a:pPr>
                        <a:lnSpc>
                          <a:spcPct val="107000"/>
                        </a:lnSpc>
                        <a:spcAft>
                          <a:spcPts val="0"/>
                        </a:spcAft>
                      </a:pPr>
                      <a:r>
                        <a:rPr lang="de-DE" sz="1000" b="1">
                          <a:effectLst/>
                          <a:latin typeface="Arial" panose="020B0604020202020204" pitchFamily="34" charset="0"/>
                          <a:ea typeface="Times New Roman" panose="02020603050405020304" pitchFamily="18" charset="0"/>
                          <a:cs typeface="Times New Roman" panose="02020603050405020304" pitchFamily="18" charset="0"/>
                        </a:rPr>
                        <a:t>E008 - Úklid - provádění a kvalita (frekvence úklidu, makroskopická kvalita úklidu)</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extLst>
                  <a:ext uri="{0D108BD9-81ED-4DB2-BD59-A6C34878D82A}">
                    <a16:rowId xmlns:a16="http://schemas.microsoft.com/office/drawing/2014/main" val="742781897"/>
                  </a:ext>
                </a:extLst>
              </a:tr>
              <a:tr h="347465">
                <a:tc>
                  <a:txBody>
                    <a:bodyPr/>
                    <a:lstStyle/>
                    <a:p>
                      <a:pPr>
                        <a:lnSpc>
                          <a:spcPct val="107000"/>
                        </a:lnSpc>
                        <a:spcAft>
                          <a:spcPts val="0"/>
                        </a:spcAft>
                      </a:pPr>
                      <a:r>
                        <a:rPr lang="de-DE" sz="1000" b="1">
                          <a:effectLst/>
                          <a:latin typeface="Arial" panose="020B0604020202020204" pitchFamily="34" charset="0"/>
                          <a:ea typeface="Times New Roman" panose="02020603050405020304" pitchFamily="18" charset="0"/>
                          <a:cs typeface="Times New Roman" panose="02020603050405020304" pitchFamily="18" charset="0"/>
                        </a:rPr>
                        <a:t>E009 - Úklid - ukládání úklidových pomůcek</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extLst>
                  <a:ext uri="{0D108BD9-81ED-4DB2-BD59-A6C34878D82A}">
                    <a16:rowId xmlns:a16="http://schemas.microsoft.com/office/drawing/2014/main" val="340144407"/>
                  </a:ext>
                </a:extLst>
              </a:tr>
              <a:tr h="353989">
                <a:tc>
                  <a:txBody>
                    <a:bodyPr/>
                    <a:lstStyle/>
                    <a:p>
                      <a:pPr>
                        <a:lnSpc>
                          <a:spcPct val="107000"/>
                        </a:lnSpc>
                        <a:spcAft>
                          <a:spcPts val="0"/>
                        </a:spcAft>
                      </a:pPr>
                      <a:r>
                        <a:rPr lang="de-DE" sz="1000" b="1">
                          <a:effectLst/>
                          <a:latin typeface="Arial" panose="020B0604020202020204" pitchFamily="34" charset="0"/>
                          <a:ea typeface="Times New Roman" panose="02020603050405020304" pitchFamily="18" charset="0"/>
                          <a:cs typeface="Times New Roman" panose="02020603050405020304" pitchFamily="18" charset="0"/>
                        </a:rPr>
                        <a:t>E010 - Úklidová desinfekce - použití df. prostředků</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2,6%</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extLst>
                  <a:ext uri="{0D108BD9-81ED-4DB2-BD59-A6C34878D82A}">
                    <a16:rowId xmlns:a16="http://schemas.microsoft.com/office/drawing/2014/main" val="139835697"/>
                  </a:ext>
                </a:extLst>
              </a:tr>
              <a:tr h="353989">
                <a:tc>
                  <a:txBody>
                    <a:bodyPr/>
                    <a:lstStyle/>
                    <a:p>
                      <a:pPr>
                        <a:lnSpc>
                          <a:spcPct val="107000"/>
                        </a:lnSpc>
                        <a:spcAft>
                          <a:spcPts val="0"/>
                        </a:spcAft>
                      </a:pPr>
                      <a:r>
                        <a:rPr lang="de-DE" sz="1000" b="1">
                          <a:effectLst/>
                          <a:latin typeface="Arial" panose="020B0604020202020204" pitchFamily="34" charset="0"/>
                          <a:ea typeface="Times New Roman" panose="02020603050405020304" pitchFamily="18" charset="0"/>
                          <a:cs typeface="Times New Roman" panose="02020603050405020304" pitchFamily="18" charset="0"/>
                        </a:rPr>
                        <a:t>E011 - Úklidová desinfekce - ředění df. prostředků</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0.7%</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extLst>
                  <a:ext uri="{0D108BD9-81ED-4DB2-BD59-A6C34878D82A}">
                    <a16:rowId xmlns:a16="http://schemas.microsoft.com/office/drawing/2014/main" val="4019266756"/>
                  </a:ext>
                </a:extLst>
              </a:tr>
              <a:tr h="353989">
                <a:tc>
                  <a:txBody>
                    <a:bodyPr/>
                    <a:lstStyle/>
                    <a:p>
                      <a:pPr>
                        <a:lnSpc>
                          <a:spcPct val="107000"/>
                        </a:lnSpc>
                        <a:spcAft>
                          <a:spcPts val="0"/>
                        </a:spcAft>
                      </a:pPr>
                      <a:r>
                        <a:rPr lang="de-DE" sz="1000" b="1">
                          <a:effectLst/>
                          <a:latin typeface="Arial" panose="020B0604020202020204" pitchFamily="34" charset="0"/>
                          <a:ea typeface="Times New Roman" panose="02020603050405020304" pitchFamily="18" charset="0"/>
                          <a:cs typeface="Times New Roman" panose="02020603050405020304" pitchFamily="18" charset="0"/>
                        </a:rPr>
                        <a:t>E012 - Desinfekční prostředky - dle účelu a spektra použití</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extLst>
                  <a:ext uri="{0D108BD9-81ED-4DB2-BD59-A6C34878D82A}">
                    <a16:rowId xmlns:a16="http://schemas.microsoft.com/office/drawing/2014/main" val="553733382"/>
                  </a:ext>
                </a:extLst>
              </a:tr>
              <a:tr h="353989">
                <a:tc>
                  <a:txBody>
                    <a:bodyPr/>
                    <a:lstStyle/>
                    <a:p>
                      <a:pPr>
                        <a:lnSpc>
                          <a:spcPct val="107000"/>
                        </a:lnSpc>
                        <a:spcAft>
                          <a:spcPts val="0"/>
                        </a:spcAft>
                      </a:pPr>
                      <a:r>
                        <a:rPr lang="de-DE" sz="1000" b="1">
                          <a:effectLst/>
                          <a:latin typeface="Arial" panose="020B0604020202020204" pitchFamily="34" charset="0"/>
                          <a:ea typeface="Times New Roman" panose="02020603050405020304" pitchFamily="18" charset="0"/>
                          <a:cs typeface="Times New Roman" panose="02020603050405020304" pitchFamily="18" charset="0"/>
                        </a:rPr>
                        <a:t>E013 - Desinfekční prostředky - originální dle exspirace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extLst>
                  <a:ext uri="{0D108BD9-81ED-4DB2-BD59-A6C34878D82A}">
                    <a16:rowId xmlns:a16="http://schemas.microsoft.com/office/drawing/2014/main" val="961561491"/>
                  </a:ext>
                </a:extLst>
              </a:tr>
              <a:tr h="353989">
                <a:tc>
                  <a:txBody>
                    <a:bodyPr/>
                    <a:lstStyle/>
                    <a:p>
                      <a:pPr>
                        <a:lnSpc>
                          <a:spcPct val="107000"/>
                        </a:lnSpc>
                        <a:spcAft>
                          <a:spcPts val="0"/>
                        </a:spcAft>
                      </a:pPr>
                      <a:r>
                        <a:rPr lang="de-DE" sz="1000" b="1" dirty="0">
                          <a:effectLst/>
                          <a:latin typeface="Arial" panose="020B0604020202020204" pitchFamily="34" charset="0"/>
                          <a:ea typeface="Times New Roman" panose="02020603050405020304" pitchFamily="18" charset="0"/>
                          <a:cs typeface="Times New Roman" panose="02020603050405020304" pitchFamily="18" charset="0"/>
                        </a:rPr>
                        <a:t>E014 – </a:t>
                      </a:r>
                      <a:r>
                        <a:rPr lang="de-DE" sz="1000" b="1" dirty="0" err="1">
                          <a:effectLst/>
                          <a:latin typeface="Arial" panose="020B0604020202020204" pitchFamily="34" charset="0"/>
                          <a:ea typeface="Times New Roman" panose="02020603050405020304" pitchFamily="18" charset="0"/>
                          <a:cs typeface="Times New Roman" panose="02020603050405020304" pitchFamily="18" charset="0"/>
                        </a:rPr>
                        <a:t>Desinfekční</a:t>
                      </a:r>
                      <a:r>
                        <a:rPr lang="de-DE" sz="1000" b="1"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000" b="1" dirty="0" err="1">
                          <a:effectLst/>
                          <a:latin typeface="Arial" panose="020B0604020202020204" pitchFamily="34" charset="0"/>
                          <a:ea typeface="Times New Roman" panose="02020603050405020304" pitchFamily="18" charset="0"/>
                          <a:cs typeface="Times New Roman" panose="02020603050405020304" pitchFamily="18" charset="0"/>
                        </a:rPr>
                        <a:t>prostředky</a:t>
                      </a:r>
                      <a:r>
                        <a:rPr lang="de-DE" sz="1000" b="1" dirty="0">
                          <a:effectLst/>
                          <a:latin typeface="Arial" panose="020B0604020202020204" pitchFamily="34" charset="0"/>
                          <a:ea typeface="Times New Roman" panose="02020603050405020304" pitchFamily="18" charset="0"/>
                          <a:cs typeface="Times New Roman" panose="02020603050405020304" pitchFamily="18" charset="0"/>
                        </a:rPr>
                        <a:t> – </a:t>
                      </a:r>
                      <a:r>
                        <a:rPr lang="de-DE" sz="1000" b="1" dirty="0" err="1">
                          <a:effectLst/>
                          <a:latin typeface="Arial" panose="020B0604020202020204" pitchFamily="34" charset="0"/>
                          <a:ea typeface="Times New Roman" panose="02020603050405020304" pitchFamily="18" charset="0"/>
                          <a:cs typeface="Times New Roman" panose="02020603050405020304" pitchFamily="18" charset="0"/>
                        </a:rPr>
                        <a:t>pracovní</a:t>
                      </a:r>
                      <a:r>
                        <a:rPr lang="de-DE" sz="1000" b="1"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000" b="1" dirty="0" err="1">
                          <a:effectLst/>
                          <a:latin typeface="Arial" panose="020B0604020202020204" pitchFamily="34" charset="0"/>
                          <a:ea typeface="Times New Roman" panose="02020603050405020304" pitchFamily="18" charset="0"/>
                          <a:cs typeface="Times New Roman" panose="02020603050405020304" pitchFamily="18" charset="0"/>
                        </a:rPr>
                        <a:t>roztoky</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tc>
                  <a:txBody>
                    <a:bodyPr/>
                    <a:lstStyle/>
                    <a:p>
                      <a:pPr algn="r">
                        <a:lnSpc>
                          <a:spcPct val="107000"/>
                        </a:lnSpc>
                        <a:spcAft>
                          <a:spcPts val="0"/>
                        </a:spcAft>
                      </a:pPr>
                      <a:r>
                        <a:rPr lang="de-DE"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0.8%</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DDCB91"/>
                    </a:solidFill>
                  </a:tcPr>
                </a:tc>
                <a:extLst>
                  <a:ext uri="{0D108BD9-81ED-4DB2-BD59-A6C34878D82A}">
                    <a16:rowId xmlns:a16="http://schemas.microsoft.com/office/drawing/2014/main" val="2110254975"/>
                  </a:ext>
                </a:extLst>
              </a:tr>
            </a:tbl>
          </a:graphicData>
        </a:graphic>
      </p:graphicFrame>
      <p:sp>
        <p:nvSpPr>
          <p:cNvPr id="4" name="Rectangle 1">
            <a:extLst>
              <a:ext uri="{FF2B5EF4-FFF2-40B4-BE49-F238E27FC236}">
                <a16:creationId xmlns:a16="http://schemas.microsoft.com/office/drawing/2014/main" id="{F356D929-9471-4D79-9E5D-E0D5A6308322}"/>
              </a:ext>
            </a:extLst>
          </p:cNvPr>
          <p:cNvSpPr>
            <a:spLocks noChangeArrowheads="1"/>
          </p:cNvSpPr>
          <p:nvPr/>
        </p:nvSpPr>
        <p:spPr bwMode="auto">
          <a:xfrm>
            <a:off x="2509936" y="5861691"/>
            <a:ext cx="1361291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cs-CZ" altLang="de-DE"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cs-CZ" altLang="de-DE"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Zdroj HSHMP</a:t>
            </a:r>
            <a:endParaRPr kumimoji="0" lang="cs-CZ" altLang="de-DE" sz="1800" b="1" i="0" u="none" strike="noStrike" cap="none" normalizeH="0" baseline="0" dirty="0">
              <a:ln>
                <a:noFill/>
              </a:ln>
              <a:solidFill>
                <a:schemeClr val="tx1"/>
              </a:solidFill>
              <a:effectLst/>
              <a:latin typeface="Arial" panose="020B0604020202020204" pitchFamily="34" charset="0"/>
            </a:endParaRPr>
          </a:p>
        </p:txBody>
      </p:sp>
      <p:sp>
        <p:nvSpPr>
          <p:cNvPr id="5" name="Nadpis 4">
            <a:extLst>
              <a:ext uri="{FF2B5EF4-FFF2-40B4-BE49-F238E27FC236}">
                <a16:creationId xmlns:a16="http://schemas.microsoft.com/office/drawing/2014/main" id="{B9CCF32F-2664-4FDC-A621-3D2A02EDF258}"/>
              </a:ext>
            </a:extLst>
          </p:cNvPr>
          <p:cNvSpPr>
            <a:spLocks noGrp="1"/>
          </p:cNvSpPr>
          <p:nvPr>
            <p:ph type="title"/>
          </p:nvPr>
        </p:nvSpPr>
        <p:spPr>
          <a:xfrm>
            <a:off x="2816290" y="71917"/>
            <a:ext cx="10515600" cy="1325563"/>
          </a:xfrm>
        </p:spPr>
        <p:txBody>
          <a:bodyPr>
            <a:normAutofit/>
          </a:bodyPr>
          <a:lstStyle/>
          <a:p>
            <a:r>
              <a:rPr lang="cs-CZ" sz="3600" dirty="0">
                <a:solidFill>
                  <a:srgbClr val="0C197C"/>
                </a:solidFill>
                <a:latin typeface="Arial" panose="020B0604020202020204" pitchFamily="34" charset="0"/>
                <a:cs typeface="Arial" panose="020B0604020202020204" pitchFamily="34" charset="0"/>
              </a:rPr>
              <a:t>Kontrola dezinfekce</a:t>
            </a:r>
            <a:endParaRPr lang="de-DE" sz="3600" dirty="0">
              <a:solidFill>
                <a:srgbClr val="0C197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7769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D4E99A-E606-46DF-ADE4-C4659B7E2F74}"/>
              </a:ext>
            </a:extLst>
          </p:cNvPr>
          <p:cNvSpPr>
            <a:spLocks noGrp="1"/>
          </p:cNvSpPr>
          <p:nvPr>
            <p:ph type="title"/>
          </p:nvPr>
        </p:nvSpPr>
        <p:spPr/>
        <p:txBody>
          <a:bodyPr>
            <a:normAutofit/>
          </a:bodyPr>
          <a:lstStyle/>
          <a:p>
            <a:r>
              <a:rPr lang="cs-CZ" sz="3600" dirty="0">
                <a:solidFill>
                  <a:srgbClr val="0C197C"/>
                </a:solidFill>
                <a:latin typeface="Arial" panose="020B0604020202020204" pitchFamily="34" charset="0"/>
                <a:cs typeface="Arial" panose="020B0604020202020204" pitchFamily="34" charset="0"/>
              </a:rPr>
              <a:t>Nedostatky v dezinfekci</a:t>
            </a:r>
            <a:endParaRPr lang="de-DE" sz="3600" dirty="0">
              <a:solidFill>
                <a:srgbClr val="0C197C"/>
              </a:solidFill>
              <a:latin typeface="Arial" panose="020B0604020202020204" pitchFamily="34" charset="0"/>
              <a:cs typeface="Arial" panose="020B0604020202020204" pitchFamily="34" charset="0"/>
            </a:endParaRPr>
          </a:p>
        </p:txBody>
      </p:sp>
      <p:sp>
        <p:nvSpPr>
          <p:cNvPr id="3" name="Zástupný symbol pro obsah 2">
            <a:extLst>
              <a:ext uri="{FF2B5EF4-FFF2-40B4-BE49-F238E27FC236}">
                <a16:creationId xmlns:a16="http://schemas.microsoft.com/office/drawing/2014/main" id="{215C3BD6-126A-4294-BB73-28BE92EF7080}"/>
              </a:ext>
            </a:extLst>
          </p:cNvPr>
          <p:cNvSpPr>
            <a:spLocks noGrp="1"/>
          </p:cNvSpPr>
          <p:nvPr>
            <p:ph idx="1"/>
          </p:nvPr>
        </p:nvSpPr>
        <p:spPr/>
        <p:txBody>
          <a:bodyPr>
            <a:normAutofit fontScale="77500" lnSpcReduction="20000"/>
          </a:bodyPr>
          <a:lstStyle/>
          <a:p>
            <a:pPr marL="0" indent="0">
              <a:buNone/>
            </a:pPr>
            <a:r>
              <a:rPr lang="cs-CZ" sz="2600" dirty="0">
                <a:solidFill>
                  <a:srgbClr val="0C197C"/>
                </a:solidFill>
                <a:latin typeface="Arial" panose="020B0604020202020204" pitchFamily="34" charset="0"/>
                <a:cs typeface="Arial" panose="020B0604020202020204" pitchFamily="34" charset="0"/>
              </a:rPr>
              <a:t>Originální zásobní obaly opakovaně použity bez čištění</a:t>
            </a:r>
          </a:p>
          <a:p>
            <a:pPr marL="0" indent="0">
              <a:buNone/>
            </a:pPr>
            <a:r>
              <a:rPr lang="cs-CZ" sz="2600" dirty="0">
                <a:solidFill>
                  <a:srgbClr val="0C197C"/>
                </a:solidFill>
                <a:latin typeface="Arial" panose="020B0604020202020204" pitchFamily="34" charset="0"/>
                <a:cs typeface="Arial" panose="020B0604020202020204" pitchFamily="34" charset="0"/>
              </a:rPr>
              <a:t>Neoznačené zásobníky na dezinfekční prostředky po doplnění, bez data doplnění</a:t>
            </a:r>
          </a:p>
          <a:p>
            <a:pPr marL="0" indent="0">
              <a:buNone/>
            </a:pPr>
            <a:r>
              <a:rPr lang="cs-CZ" sz="2600" dirty="0">
                <a:solidFill>
                  <a:srgbClr val="0C197C"/>
                </a:solidFill>
                <a:latin typeface="Arial" panose="020B0604020202020204" pitchFamily="34" charset="0"/>
                <a:cs typeface="Arial" panose="020B0604020202020204" pitchFamily="34" charset="0"/>
              </a:rPr>
              <a:t>Pracovní roztok  se stejnou účinnou látkou</a:t>
            </a:r>
          </a:p>
          <a:p>
            <a:pPr marL="0" indent="0">
              <a:buNone/>
            </a:pPr>
            <a:r>
              <a:rPr lang="cs-CZ" sz="2600" dirty="0">
                <a:solidFill>
                  <a:srgbClr val="0C197C"/>
                </a:solidFill>
                <a:latin typeface="Arial" panose="020B0604020202020204" pitchFamily="34" charset="0"/>
                <a:cs typeface="Arial" panose="020B0604020202020204" pitchFamily="34" charset="0"/>
              </a:rPr>
              <a:t>Používání komerčních přípravků pro malospotřebitele- </a:t>
            </a:r>
            <a:r>
              <a:rPr lang="cs-CZ" sz="2600" dirty="0" err="1">
                <a:solidFill>
                  <a:srgbClr val="0C197C"/>
                </a:solidFill>
                <a:latin typeface="Arial" panose="020B0604020202020204" pitchFamily="34" charset="0"/>
                <a:cs typeface="Arial" panose="020B0604020202020204" pitchFamily="34" charset="0"/>
              </a:rPr>
              <a:t>Sanytol</a:t>
            </a:r>
            <a:endParaRPr lang="cs-CZ" sz="2600" dirty="0">
              <a:solidFill>
                <a:srgbClr val="0C197C"/>
              </a:solidFill>
              <a:latin typeface="Arial" panose="020B0604020202020204" pitchFamily="34" charset="0"/>
              <a:cs typeface="Arial" panose="020B0604020202020204" pitchFamily="34" charset="0"/>
            </a:endParaRPr>
          </a:p>
          <a:p>
            <a:pPr marL="0" indent="0">
              <a:buNone/>
            </a:pPr>
            <a:r>
              <a:rPr lang="cs-CZ" sz="2600" dirty="0">
                <a:solidFill>
                  <a:srgbClr val="0C197C"/>
                </a:solidFill>
                <a:latin typeface="Arial" panose="020B0604020202020204" pitchFamily="34" charset="0"/>
                <a:cs typeface="Arial" panose="020B0604020202020204" pitchFamily="34" charset="0"/>
              </a:rPr>
              <a:t>Dezinfekční prostředky nejsou používány dle účelu a spektra použití</a:t>
            </a:r>
          </a:p>
          <a:p>
            <a:pPr marL="0" indent="0">
              <a:buNone/>
            </a:pPr>
            <a:r>
              <a:rPr lang="cs-CZ" sz="2600" dirty="0" err="1">
                <a:solidFill>
                  <a:srgbClr val="0C197C"/>
                </a:solidFill>
                <a:latin typeface="Arial" panose="020B0604020202020204" pitchFamily="34" charset="0"/>
                <a:cs typeface="Arial" panose="020B0604020202020204" pitchFamily="34" charset="0"/>
              </a:rPr>
              <a:t>Proexpirované</a:t>
            </a:r>
            <a:r>
              <a:rPr lang="cs-CZ" sz="2600" dirty="0">
                <a:solidFill>
                  <a:srgbClr val="0C197C"/>
                </a:solidFill>
                <a:latin typeface="Arial" panose="020B0604020202020204" pitchFamily="34" charset="0"/>
                <a:cs typeface="Arial" panose="020B0604020202020204" pitchFamily="34" charset="0"/>
              </a:rPr>
              <a:t> dezinfekční prostředky</a:t>
            </a:r>
          </a:p>
          <a:p>
            <a:pPr marL="0" indent="0">
              <a:buNone/>
            </a:pPr>
            <a:r>
              <a:rPr lang="cs-CZ" sz="2600" dirty="0">
                <a:solidFill>
                  <a:srgbClr val="0C197C"/>
                </a:solidFill>
                <a:latin typeface="Arial" panose="020B0604020202020204" pitchFamily="34" charset="0"/>
                <a:cs typeface="Arial" panose="020B0604020202020204" pitchFamily="34" charset="0"/>
              </a:rPr>
              <a:t>Chybné ředění při přípravě</a:t>
            </a:r>
          </a:p>
          <a:p>
            <a:pPr marL="0" indent="0">
              <a:buNone/>
            </a:pPr>
            <a:r>
              <a:rPr lang="cs-CZ" sz="2600" dirty="0">
                <a:solidFill>
                  <a:srgbClr val="0C197C"/>
                </a:solidFill>
                <a:latin typeface="Arial" panose="020B0604020202020204" pitchFamily="34" charset="0"/>
                <a:cs typeface="Arial" panose="020B0604020202020204" pitchFamily="34" charset="0"/>
              </a:rPr>
              <a:t>Použití dezinfekčního mýdla pro </a:t>
            </a:r>
            <a:r>
              <a:rPr lang="en-GB" altLang="de-DE" sz="2600" dirty="0">
                <a:solidFill>
                  <a:srgbClr val="0C197C"/>
                </a:solidFill>
                <a:latin typeface="Arial" panose="020B0604020202020204" pitchFamily="34" charset="0"/>
                <a:cs typeface="Arial" panose="020B0604020202020204" pitchFamily="34" charset="0"/>
              </a:rPr>
              <a:t>HDR</a:t>
            </a:r>
            <a:endParaRPr lang="cs-CZ" altLang="de-DE" sz="2600" dirty="0">
              <a:solidFill>
                <a:srgbClr val="0C197C"/>
              </a:solidFill>
              <a:latin typeface="Arial" panose="020B0604020202020204" pitchFamily="34" charset="0"/>
              <a:cs typeface="Arial" panose="020B0604020202020204" pitchFamily="34" charset="0"/>
            </a:endParaRPr>
          </a:p>
          <a:p>
            <a:pPr marL="0" indent="0">
              <a:buNone/>
            </a:pPr>
            <a:endParaRPr lang="cs-CZ" sz="2600" dirty="0">
              <a:solidFill>
                <a:srgbClr val="0C197C"/>
              </a:solidFill>
              <a:latin typeface="Arial" panose="020B0604020202020204" pitchFamily="34" charset="0"/>
              <a:cs typeface="Arial" panose="020B0604020202020204" pitchFamily="34" charset="0"/>
            </a:endParaRPr>
          </a:p>
          <a:p>
            <a:pPr marL="0" indent="0">
              <a:buNone/>
            </a:pPr>
            <a:r>
              <a:rPr lang="cs-CZ" sz="2600" dirty="0">
                <a:solidFill>
                  <a:srgbClr val="0C197C"/>
                </a:solidFill>
                <a:latin typeface="Arial" panose="020B0604020202020204" pitchFamily="34" charset="0"/>
                <a:cs typeface="Arial" panose="020B0604020202020204" pitchFamily="34" charset="0"/>
              </a:rPr>
              <a:t>Úklid</a:t>
            </a:r>
          </a:p>
          <a:p>
            <a:pPr marL="0" indent="0">
              <a:lnSpc>
                <a:spcPct val="100000"/>
              </a:lnSpc>
              <a:spcBef>
                <a:spcPts val="0"/>
              </a:spcBef>
              <a:buNone/>
            </a:pPr>
            <a:r>
              <a:rPr lang="cs-CZ" sz="2600" dirty="0">
                <a:solidFill>
                  <a:srgbClr val="0C197C"/>
                </a:solidFill>
                <a:latin typeface="Arial" panose="020B0604020202020204" pitchFamily="34" charset="0"/>
                <a:cs typeface="Arial" panose="020B0604020202020204" pitchFamily="34" charset="0"/>
              </a:rPr>
              <a:t>Není dodržována: frekvence úklidu</a:t>
            </a:r>
          </a:p>
          <a:p>
            <a:pPr marL="0" indent="0">
              <a:lnSpc>
                <a:spcPct val="100000"/>
              </a:lnSpc>
              <a:spcBef>
                <a:spcPts val="0"/>
              </a:spcBef>
              <a:buNone/>
            </a:pPr>
            <a:r>
              <a:rPr lang="cs-CZ" sz="2600" dirty="0">
                <a:solidFill>
                  <a:srgbClr val="0C197C"/>
                </a:solidFill>
                <a:latin typeface="Arial" panose="020B0604020202020204" pitchFamily="34" charset="0"/>
                <a:cs typeface="Arial" panose="020B0604020202020204" pitchFamily="34" charset="0"/>
              </a:rPr>
              <a:t>                             neuspokojivá makroskopická kvalita úklidu</a:t>
            </a:r>
          </a:p>
          <a:p>
            <a:pPr marL="0" indent="0">
              <a:lnSpc>
                <a:spcPct val="100000"/>
              </a:lnSpc>
              <a:spcBef>
                <a:spcPts val="0"/>
              </a:spcBef>
              <a:buNone/>
            </a:pPr>
            <a:r>
              <a:rPr lang="cs-CZ" sz="2600" dirty="0">
                <a:solidFill>
                  <a:srgbClr val="0C197C"/>
                </a:solidFill>
                <a:latin typeface="Arial" panose="020B0604020202020204" pitchFamily="34" charset="0"/>
                <a:cs typeface="Arial" panose="020B0604020202020204" pitchFamily="34" charset="0"/>
              </a:rPr>
              <a:t>                             chybné ředění anebo pouze detergent</a:t>
            </a:r>
          </a:p>
          <a:p>
            <a:endParaRPr lang="de-DE" dirty="0"/>
          </a:p>
        </p:txBody>
      </p:sp>
    </p:spTree>
    <p:extLst>
      <p:ext uri="{BB962C8B-B14F-4D97-AF65-F5344CB8AC3E}">
        <p14:creationId xmlns:p14="http://schemas.microsoft.com/office/powerpoint/2010/main" val="3808842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0588E9-B151-411B-873E-68AEC1C444E4}"/>
              </a:ext>
            </a:extLst>
          </p:cNvPr>
          <p:cNvSpPr>
            <a:spLocks noGrp="1"/>
          </p:cNvSpPr>
          <p:nvPr>
            <p:ph type="title"/>
          </p:nvPr>
        </p:nvSpPr>
        <p:spPr/>
        <p:txBody>
          <a:bodyPr/>
          <a:lstStyle/>
          <a:p>
            <a:r>
              <a:rPr lang="cs-CZ" dirty="0">
                <a:solidFill>
                  <a:srgbClr val="0E177B"/>
                </a:solidFill>
              </a:rPr>
              <a:t>Odběrová laboratoř-požadavky a realita</a:t>
            </a:r>
            <a:endParaRPr lang="de-DE" dirty="0">
              <a:solidFill>
                <a:srgbClr val="0E177B"/>
              </a:solidFill>
            </a:endParaRPr>
          </a:p>
        </p:txBody>
      </p:sp>
      <p:sp>
        <p:nvSpPr>
          <p:cNvPr id="3" name="Zástupný symbol pro obsah 2">
            <a:extLst>
              <a:ext uri="{FF2B5EF4-FFF2-40B4-BE49-F238E27FC236}">
                <a16:creationId xmlns:a16="http://schemas.microsoft.com/office/drawing/2014/main" id="{FB1C2586-ACB6-44CF-937B-43D87CB02C93}"/>
              </a:ext>
            </a:extLst>
          </p:cNvPr>
          <p:cNvSpPr>
            <a:spLocks noGrp="1"/>
          </p:cNvSpPr>
          <p:nvPr>
            <p:ph idx="1"/>
          </p:nvPr>
        </p:nvSpPr>
        <p:spPr>
          <a:xfrm>
            <a:off x="978159" y="1915954"/>
            <a:ext cx="10515600" cy="4351338"/>
          </a:xfrm>
        </p:spPr>
        <p:txBody>
          <a:bodyPr>
            <a:normAutofit fontScale="25000" lnSpcReduction="20000"/>
          </a:bodyPr>
          <a:lstStyle/>
          <a:p>
            <a:pPr marL="0" indent="0" algn="just">
              <a:buNone/>
            </a:pPr>
            <a:r>
              <a:rPr lang="cs-CZ" altLang="cs-CZ" sz="6400" dirty="0">
                <a:solidFill>
                  <a:srgbClr val="0E177B"/>
                </a:solidFill>
                <a:latin typeface="Arial" charset="0"/>
              </a:rPr>
              <a:t>Výběr správného OOP je dán charakterem činnosti zdravotnického personálu</a:t>
            </a:r>
          </a:p>
          <a:p>
            <a:pPr marL="0" indent="0" algn="just">
              <a:buNone/>
            </a:pPr>
            <a:r>
              <a:rPr lang="de-DE" sz="6400" dirty="0">
                <a:solidFill>
                  <a:srgbClr val="0E177B"/>
                </a:solidFill>
                <a:latin typeface="Arial" panose="020B0604020202020204" pitchFamily="34" charset="0"/>
                <a:cs typeface="Arial" panose="020B0604020202020204" pitchFamily="34" charset="0"/>
              </a:rPr>
              <a:t>Pro </a:t>
            </a:r>
            <a:r>
              <a:rPr lang="de-DE" sz="6400" dirty="0" err="1">
                <a:solidFill>
                  <a:srgbClr val="0E177B"/>
                </a:solidFill>
                <a:latin typeface="Arial" panose="020B0604020202020204" pitchFamily="34" charset="0"/>
                <a:cs typeface="Arial" panose="020B0604020202020204" pitchFamily="34" charset="0"/>
              </a:rPr>
              <a:t>odběr</a:t>
            </a:r>
            <a:r>
              <a:rPr lang="de-DE" sz="6400" dirty="0">
                <a:solidFill>
                  <a:srgbClr val="0E177B"/>
                </a:solidFill>
                <a:latin typeface="Arial" panose="020B0604020202020204" pitchFamily="34" charset="0"/>
                <a:cs typeface="Arial" panose="020B0604020202020204" pitchFamily="34" charset="0"/>
              </a:rPr>
              <a:t> a </a:t>
            </a:r>
            <a:r>
              <a:rPr lang="de-DE" sz="6400" dirty="0" err="1">
                <a:solidFill>
                  <a:srgbClr val="0E177B"/>
                </a:solidFill>
                <a:latin typeface="Arial" panose="020B0604020202020204" pitchFamily="34" charset="0"/>
                <a:cs typeface="Arial" panose="020B0604020202020204" pitchFamily="34" charset="0"/>
              </a:rPr>
              <a:t>manipulaci</a:t>
            </a:r>
            <a:r>
              <a:rPr lang="de-DE" sz="6400" dirty="0">
                <a:solidFill>
                  <a:srgbClr val="0E177B"/>
                </a:solidFill>
                <a:latin typeface="Arial" panose="020B0604020202020204" pitchFamily="34" charset="0"/>
                <a:cs typeface="Arial" panose="020B0604020202020204" pitchFamily="34" charset="0"/>
              </a:rPr>
              <a:t> s </a:t>
            </a:r>
            <a:r>
              <a:rPr lang="de-DE" sz="6400" dirty="0" err="1">
                <a:solidFill>
                  <a:srgbClr val="0E177B"/>
                </a:solidFill>
                <a:latin typeface="Arial" panose="020B0604020202020204" pitchFamily="34" charset="0"/>
                <a:cs typeface="Arial" panose="020B0604020202020204" pitchFamily="34" charset="0"/>
              </a:rPr>
              <a:t>biologickým</a:t>
            </a:r>
            <a:r>
              <a:rPr lang="de-DE" sz="6400" dirty="0">
                <a:solidFill>
                  <a:srgbClr val="0E177B"/>
                </a:solidFill>
                <a:latin typeface="Arial" panose="020B0604020202020204" pitchFamily="34" charset="0"/>
                <a:cs typeface="Arial" panose="020B0604020202020204" pitchFamily="34" charset="0"/>
              </a:rPr>
              <a:t> </a:t>
            </a:r>
            <a:r>
              <a:rPr lang="de-DE" sz="6400" dirty="0" err="1">
                <a:solidFill>
                  <a:srgbClr val="0E177B"/>
                </a:solidFill>
                <a:latin typeface="Arial" panose="020B0604020202020204" pitchFamily="34" charset="0"/>
                <a:cs typeface="Arial" panose="020B0604020202020204" pitchFamily="34" charset="0"/>
              </a:rPr>
              <a:t>materiálem</a:t>
            </a:r>
            <a:r>
              <a:rPr lang="de-DE" sz="6400" dirty="0">
                <a:solidFill>
                  <a:srgbClr val="0E177B"/>
                </a:solidFill>
                <a:latin typeface="Arial" panose="020B0604020202020204" pitchFamily="34" charset="0"/>
                <a:cs typeface="Arial" panose="020B0604020202020204" pitchFamily="34" charset="0"/>
              </a:rPr>
              <a:t> je </a:t>
            </a:r>
            <a:r>
              <a:rPr lang="de-DE" sz="6400" dirty="0" err="1">
                <a:solidFill>
                  <a:srgbClr val="0E177B"/>
                </a:solidFill>
                <a:latin typeface="Arial" panose="020B0604020202020204" pitchFamily="34" charset="0"/>
                <a:cs typeface="Arial" panose="020B0604020202020204" pitchFamily="34" charset="0"/>
              </a:rPr>
              <a:t>vyčleněna</a:t>
            </a:r>
            <a:r>
              <a:rPr lang="de-DE" sz="6400" dirty="0">
                <a:solidFill>
                  <a:srgbClr val="0E177B"/>
                </a:solidFill>
                <a:latin typeface="Arial" panose="020B0604020202020204" pitchFamily="34" charset="0"/>
                <a:cs typeface="Arial" panose="020B0604020202020204" pitchFamily="34" charset="0"/>
              </a:rPr>
              <a:t> </a:t>
            </a:r>
            <a:r>
              <a:rPr lang="de-DE" sz="6400" dirty="0" err="1">
                <a:solidFill>
                  <a:srgbClr val="0E177B"/>
                </a:solidFill>
                <a:latin typeface="Arial" panose="020B0604020202020204" pitchFamily="34" charset="0"/>
                <a:cs typeface="Arial" panose="020B0604020202020204" pitchFamily="34" charset="0"/>
              </a:rPr>
              <a:t>pracovní</a:t>
            </a:r>
            <a:r>
              <a:rPr lang="de-DE" sz="6400" dirty="0">
                <a:solidFill>
                  <a:srgbClr val="0E177B"/>
                </a:solidFill>
                <a:latin typeface="Arial" panose="020B0604020202020204" pitchFamily="34" charset="0"/>
                <a:cs typeface="Arial" panose="020B0604020202020204" pitchFamily="34" charset="0"/>
              </a:rPr>
              <a:t> </a:t>
            </a:r>
            <a:r>
              <a:rPr lang="de-DE" sz="6400" dirty="0" err="1">
                <a:solidFill>
                  <a:srgbClr val="0E177B"/>
                </a:solidFill>
                <a:latin typeface="Arial" panose="020B0604020202020204" pitchFamily="34" charset="0"/>
                <a:cs typeface="Arial" panose="020B0604020202020204" pitchFamily="34" charset="0"/>
              </a:rPr>
              <a:t>plocha</a:t>
            </a:r>
            <a:r>
              <a:rPr lang="de-DE" sz="6400" dirty="0">
                <a:solidFill>
                  <a:srgbClr val="0E177B"/>
                </a:solidFill>
                <a:latin typeface="Arial" panose="020B0604020202020204" pitchFamily="34" charset="0"/>
                <a:cs typeface="Arial" panose="020B0604020202020204" pitchFamily="34" charset="0"/>
              </a:rPr>
              <a:t>.</a:t>
            </a:r>
            <a:endParaRPr lang="cs-CZ" sz="6400" dirty="0">
              <a:solidFill>
                <a:srgbClr val="0E177B"/>
              </a:solidFill>
              <a:latin typeface="Arial" panose="020B0604020202020204" pitchFamily="34" charset="0"/>
              <a:cs typeface="Arial" panose="020B0604020202020204" pitchFamily="34" charset="0"/>
            </a:endParaRPr>
          </a:p>
          <a:p>
            <a:pPr marL="0" indent="0" algn="just">
              <a:buNone/>
            </a:pPr>
            <a:r>
              <a:rPr lang="de-DE" sz="6400" dirty="0" err="1">
                <a:solidFill>
                  <a:srgbClr val="0E177B"/>
                </a:solidFill>
                <a:latin typeface="Arial" panose="020B0604020202020204" pitchFamily="34" charset="0"/>
                <a:cs typeface="Arial" panose="020B0604020202020204" pitchFamily="34" charset="0"/>
              </a:rPr>
              <a:t>Při</a:t>
            </a:r>
            <a:r>
              <a:rPr lang="de-DE" sz="6400" dirty="0">
                <a:solidFill>
                  <a:srgbClr val="0E177B"/>
                </a:solidFill>
                <a:latin typeface="Arial" panose="020B0604020202020204" pitchFamily="34" charset="0"/>
                <a:cs typeface="Arial" panose="020B0604020202020204" pitchFamily="34" charset="0"/>
              </a:rPr>
              <a:t> </a:t>
            </a:r>
            <a:r>
              <a:rPr lang="de-DE" sz="6400" dirty="0" err="1">
                <a:solidFill>
                  <a:srgbClr val="0E177B"/>
                </a:solidFill>
                <a:latin typeface="Arial" panose="020B0604020202020204" pitchFamily="34" charset="0"/>
                <a:cs typeface="Arial" panose="020B0604020202020204" pitchFamily="34" charset="0"/>
              </a:rPr>
              <a:t>odběrech</a:t>
            </a:r>
            <a:r>
              <a:rPr lang="de-DE" sz="6400" dirty="0">
                <a:solidFill>
                  <a:srgbClr val="0E177B"/>
                </a:solidFill>
                <a:latin typeface="Arial" panose="020B0604020202020204" pitchFamily="34" charset="0"/>
                <a:cs typeface="Arial" panose="020B0604020202020204" pitchFamily="34" charset="0"/>
              </a:rPr>
              <a:t> se </a:t>
            </a:r>
            <a:r>
              <a:rPr lang="de-DE" sz="6400" dirty="0" err="1">
                <a:solidFill>
                  <a:srgbClr val="0E177B"/>
                </a:solidFill>
                <a:latin typeface="Arial" panose="020B0604020202020204" pitchFamily="34" charset="0"/>
                <a:cs typeface="Arial" panose="020B0604020202020204" pitchFamily="34" charset="0"/>
              </a:rPr>
              <a:t>používají</a:t>
            </a:r>
            <a:r>
              <a:rPr lang="de-DE" sz="6400" dirty="0">
                <a:solidFill>
                  <a:srgbClr val="0E177B"/>
                </a:solidFill>
                <a:latin typeface="Arial" panose="020B0604020202020204" pitchFamily="34" charset="0"/>
                <a:cs typeface="Arial" panose="020B0604020202020204" pitchFamily="34" charset="0"/>
              </a:rPr>
              <a:t> </a:t>
            </a:r>
            <a:r>
              <a:rPr lang="de-DE" sz="6400" dirty="0" err="1">
                <a:solidFill>
                  <a:srgbClr val="0E177B"/>
                </a:solidFill>
                <a:latin typeface="Arial" panose="020B0604020202020204" pitchFamily="34" charset="0"/>
                <a:cs typeface="Arial" panose="020B0604020202020204" pitchFamily="34" charset="0"/>
              </a:rPr>
              <a:t>sterilní</a:t>
            </a:r>
            <a:r>
              <a:rPr lang="de-DE" sz="6400" dirty="0">
                <a:solidFill>
                  <a:srgbClr val="0E177B"/>
                </a:solidFill>
                <a:latin typeface="Arial" panose="020B0604020202020204" pitchFamily="34" charset="0"/>
                <a:cs typeface="Arial" panose="020B0604020202020204" pitchFamily="34" charset="0"/>
              </a:rPr>
              <a:t> </a:t>
            </a:r>
            <a:r>
              <a:rPr lang="de-DE" sz="6400" dirty="0" err="1">
                <a:solidFill>
                  <a:srgbClr val="0E177B"/>
                </a:solidFill>
                <a:latin typeface="Arial" panose="020B0604020202020204" pitchFamily="34" charset="0"/>
                <a:cs typeface="Arial" panose="020B0604020202020204" pitchFamily="34" charset="0"/>
              </a:rPr>
              <a:t>zdravotnické</a:t>
            </a:r>
            <a:r>
              <a:rPr lang="de-DE" sz="6400" dirty="0">
                <a:solidFill>
                  <a:srgbClr val="0E177B"/>
                </a:solidFill>
                <a:latin typeface="Arial" panose="020B0604020202020204" pitchFamily="34" charset="0"/>
                <a:cs typeface="Arial" panose="020B0604020202020204" pitchFamily="34" charset="0"/>
              </a:rPr>
              <a:t> </a:t>
            </a:r>
            <a:r>
              <a:rPr lang="de-DE" sz="6400" dirty="0" err="1">
                <a:solidFill>
                  <a:srgbClr val="0E177B"/>
                </a:solidFill>
                <a:latin typeface="Arial" panose="020B0604020202020204" pitchFamily="34" charset="0"/>
                <a:cs typeface="Arial" panose="020B0604020202020204" pitchFamily="34" charset="0"/>
              </a:rPr>
              <a:t>prostředky</a:t>
            </a:r>
            <a:r>
              <a:rPr lang="de-DE" sz="6400" dirty="0">
                <a:solidFill>
                  <a:srgbClr val="0E177B"/>
                </a:solidFill>
                <a:latin typeface="Arial" panose="020B0604020202020204" pitchFamily="34" charset="0"/>
                <a:cs typeface="Arial" panose="020B0604020202020204" pitchFamily="34" charset="0"/>
              </a:rPr>
              <a:t> </a:t>
            </a:r>
            <a:endParaRPr lang="cs-CZ" sz="6400" dirty="0">
              <a:solidFill>
                <a:srgbClr val="0E177B"/>
              </a:solidFill>
              <a:latin typeface="Arial" panose="020B0604020202020204" pitchFamily="34" charset="0"/>
              <a:cs typeface="Arial" panose="020B0604020202020204" pitchFamily="34" charset="0"/>
            </a:endParaRPr>
          </a:p>
          <a:p>
            <a:pPr marL="0" indent="0" algn="just">
              <a:buNone/>
            </a:pPr>
            <a:r>
              <a:rPr lang="de-DE" sz="6400" dirty="0" err="1">
                <a:solidFill>
                  <a:srgbClr val="0E177B"/>
                </a:solidFill>
                <a:latin typeface="Arial" panose="020B0604020202020204" pitchFamily="34" charset="0"/>
                <a:cs typeface="Arial" panose="020B0604020202020204" pitchFamily="34" charset="0"/>
              </a:rPr>
              <a:t>jednorázové</a:t>
            </a:r>
            <a:r>
              <a:rPr lang="de-DE" sz="6400" dirty="0">
                <a:solidFill>
                  <a:srgbClr val="0E177B"/>
                </a:solidFill>
                <a:latin typeface="Arial" panose="020B0604020202020204" pitchFamily="34" charset="0"/>
                <a:cs typeface="Arial" panose="020B0604020202020204" pitchFamily="34" charset="0"/>
              </a:rPr>
              <a:t> </a:t>
            </a:r>
            <a:r>
              <a:rPr lang="de-DE" sz="6400" dirty="0" err="1">
                <a:solidFill>
                  <a:srgbClr val="0E177B"/>
                </a:solidFill>
                <a:latin typeface="Arial" panose="020B0604020202020204" pitchFamily="34" charset="0"/>
                <a:cs typeface="Arial" panose="020B0604020202020204" pitchFamily="34" charset="0"/>
              </a:rPr>
              <a:t>rukavice</a:t>
            </a:r>
            <a:r>
              <a:rPr lang="de-DE" sz="6400" dirty="0">
                <a:solidFill>
                  <a:srgbClr val="0E177B"/>
                </a:solidFill>
                <a:latin typeface="Arial" panose="020B0604020202020204" pitchFamily="34" charset="0"/>
                <a:cs typeface="Arial" panose="020B0604020202020204" pitchFamily="34" charset="0"/>
              </a:rPr>
              <a:t>, a </a:t>
            </a:r>
            <a:r>
              <a:rPr lang="de-DE" sz="6400" dirty="0" err="1">
                <a:solidFill>
                  <a:srgbClr val="0E177B"/>
                </a:solidFill>
                <a:latin typeface="Arial" panose="020B0604020202020204" pitchFamily="34" charset="0"/>
                <a:cs typeface="Arial" panose="020B0604020202020204" pitchFamily="34" charset="0"/>
              </a:rPr>
              <a:t>to</a:t>
            </a:r>
            <a:r>
              <a:rPr lang="de-DE" sz="6400" dirty="0">
                <a:solidFill>
                  <a:srgbClr val="0E177B"/>
                </a:solidFill>
                <a:latin typeface="Arial" panose="020B0604020202020204" pitchFamily="34" charset="0"/>
                <a:cs typeface="Arial" panose="020B0604020202020204" pitchFamily="34" charset="0"/>
              </a:rPr>
              <a:t> </a:t>
            </a:r>
            <a:r>
              <a:rPr lang="de-DE" sz="6400" dirty="0" err="1">
                <a:solidFill>
                  <a:srgbClr val="0E177B"/>
                </a:solidFill>
                <a:latin typeface="Arial" panose="020B0604020202020204" pitchFamily="34" charset="0"/>
                <a:cs typeface="Arial" panose="020B0604020202020204" pitchFamily="34" charset="0"/>
              </a:rPr>
              <a:t>vždy</a:t>
            </a:r>
            <a:r>
              <a:rPr lang="de-DE" sz="6400" dirty="0">
                <a:solidFill>
                  <a:srgbClr val="0E177B"/>
                </a:solidFill>
                <a:latin typeface="Arial" panose="020B0604020202020204" pitchFamily="34" charset="0"/>
                <a:cs typeface="Arial" panose="020B0604020202020204" pitchFamily="34" charset="0"/>
              </a:rPr>
              <a:t> pro </a:t>
            </a:r>
            <a:r>
              <a:rPr lang="de-DE" sz="6400" dirty="0" err="1">
                <a:solidFill>
                  <a:srgbClr val="0E177B"/>
                </a:solidFill>
                <a:latin typeface="Arial" panose="020B0604020202020204" pitchFamily="34" charset="0"/>
                <a:cs typeface="Arial" panose="020B0604020202020204" pitchFamily="34" charset="0"/>
              </a:rPr>
              <a:t>jednu</a:t>
            </a:r>
            <a:r>
              <a:rPr lang="de-DE" sz="6400" dirty="0">
                <a:solidFill>
                  <a:srgbClr val="0E177B"/>
                </a:solidFill>
                <a:latin typeface="Arial" panose="020B0604020202020204" pitchFamily="34" charset="0"/>
                <a:cs typeface="Arial" panose="020B0604020202020204" pitchFamily="34" charset="0"/>
              </a:rPr>
              <a:t> </a:t>
            </a:r>
            <a:r>
              <a:rPr lang="de-DE" sz="6400" dirty="0" err="1">
                <a:solidFill>
                  <a:srgbClr val="0E177B"/>
                </a:solidFill>
                <a:latin typeface="Arial" panose="020B0604020202020204" pitchFamily="34" charset="0"/>
                <a:cs typeface="Arial" panose="020B0604020202020204" pitchFamily="34" charset="0"/>
              </a:rPr>
              <a:t>ošetřovanou</a:t>
            </a:r>
            <a:r>
              <a:rPr lang="de-DE" sz="6400" dirty="0">
                <a:solidFill>
                  <a:srgbClr val="0E177B"/>
                </a:solidFill>
                <a:latin typeface="Arial" panose="020B0604020202020204" pitchFamily="34" charset="0"/>
                <a:cs typeface="Arial" panose="020B0604020202020204" pitchFamily="34" charset="0"/>
              </a:rPr>
              <a:t> </a:t>
            </a:r>
            <a:r>
              <a:rPr lang="de-DE" sz="6400" dirty="0" err="1">
                <a:solidFill>
                  <a:srgbClr val="0E177B"/>
                </a:solidFill>
                <a:latin typeface="Arial" panose="020B0604020202020204" pitchFamily="34" charset="0"/>
                <a:cs typeface="Arial" panose="020B0604020202020204" pitchFamily="34" charset="0"/>
              </a:rPr>
              <a:t>osobu</a:t>
            </a:r>
            <a:endParaRPr lang="cs-CZ" sz="6400" dirty="0">
              <a:solidFill>
                <a:srgbClr val="0E177B"/>
              </a:solidFill>
              <a:latin typeface="Arial" panose="020B0604020202020204" pitchFamily="34" charset="0"/>
              <a:cs typeface="Arial" panose="020B0604020202020204" pitchFamily="34" charset="0"/>
            </a:endParaRPr>
          </a:p>
          <a:p>
            <a:pPr marL="0" indent="0" algn="just">
              <a:buNone/>
            </a:pPr>
            <a:r>
              <a:rPr lang="de-DE" sz="6400" dirty="0" err="1">
                <a:solidFill>
                  <a:srgbClr val="0E177B"/>
                </a:solidFill>
                <a:latin typeface="Arial" panose="020B0604020202020204" pitchFamily="34" charset="0"/>
                <a:cs typeface="Arial" panose="020B0604020202020204" pitchFamily="34" charset="0"/>
              </a:rPr>
              <a:t>Odebraný</a:t>
            </a:r>
            <a:r>
              <a:rPr lang="de-DE" sz="6400" dirty="0">
                <a:solidFill>
                  <a:srgbClr val="0E177B"/>
                </a:solidFill>
                <a:latin typeface="Arial" panose="020B0604020202020204" pitchFamily="34" charset="0"/>
                <a:cs typeface="Arial" panose="020B0604020202020204" pitchFamily="34" charset="0"/>
              </a:rPr>
              <a:t> </a:t>
            </a:r>
            <a:r>
              <a:rPr lang="de-DE" sz="6400" dirty="0" err="1">
                <a:solidFill>
                  <a:srgbClr val="0E177B"/>
                </a:solidFill>
                <a:latin typeface="Arial" panose="020B0604020202020204" pitchFamily="34" charset="0"/>
                <a:cs typeface="Arial" panose="020B0604020202020204" pitchFamily="34" charset="0"/>
              </a:rPr>
              <a:t>biologický</a:t>
            </a:r>
            <a:r>
              <a:rPr lang="de-DE" sz="6400" dirty="0">
                <a:solidFill>
                  <a:srgbClr val="0E177B"/>
                </a:solidFill>
                <a:latin typeface="Arial" panose="020B0604020202020204" pitchFamily="34" charset="0"/>
                <a:cs typeface="Arial" panose="020B0604020202020204" pitchFamily="34" charset="0"/>
              </a:rPr>
              <a:t> </a:t>
            </a:r>
            <a:r>
              <a:rPr lang="de-DE" sz="6400" dirty="0" err="1">
                <a:solidFill>
                  <a:srgbClr val="0E177B"/>
                </a:solidFill>
                <a:latin typeface="Arial" panose="020B0604020202020204" pitchFamily="34" charset="0"/>
                <a:cs typeface="Arial" panose="020B0604020202020204" pitchFamily="34" charset="0"/>
              </a:rPr>
              <a:t>materiál</a:t>
            </a:r>
            <a:r>
              <a:rPr lang="de-DE" sz="6400" dirty="0">
                <a:solidFill>
                  <a:srgbClr val="0E177B"/>
                </a:solidFill>
                <a:latin typeface="Arial" panose="020B0604020202020204" pitchFamily="34" charset="0"/>
                <a:cs typeface="Arial" panose="020B0604020202020204" pitchFamily="34" charset="0"/>
              </a:rPr>
              <a:t> se </a:t>
            </a:r>
            <a:r>
              <a:rPr lang="de-DE" sz="6400" dirty="0" err="1">
                <a:solidFill>
                  <a:srgbClr val="0E177B"/>
                </a:solidFill>
                <a:latin typeface="Arial" panose="020B0604020202020204" pitchFamily="34" charset="0"/>
                <a:cs typeface="Arial" panose="020B0604020202020204" pitchFamily="34" charset="0"/>
              </a:rPr>
              <a:t>ukládá</a:t>
            </a:r>
            <a:r>
              <a:rPr lang="de-DE" sz="6400" dirty="0">
                <a:solidFill>
                  <a:srgbClr val="0E177B"/>
                </a:solidFill>
                <a:latin typeface="Arial" panose="020B0604020202020204" pitchFamily="34" charset="0"/>
                <a:cs typeface="Arial" panose="020B0604020202020204" pitchFamily="34" charset="0"/>
              </a:rPr>
              <a:t> do </a:t>
            </a:r>
            <a:r>
              <a:rPr lang="de-DE" sz="6400" dirty="0" err="1">
                <a:solidFill>
                  <a:srgbClr val="0E177B"/>
                </a:solidFill>
                <a:latin typeface="Arial" panose="020B0604020202020204" pitchFamily="34" charset="0"/>
                <a:cs typeface="Arial" panose="020B0604020202020204" pitchFamily="34" charset="0"/>
              </a:rPr>
              <a:t>standardizovaných</a:t>
            </a:r>
            <a:r>
              <a:rPr lang="de-DE" sz="6400" dirty="0">
                <a:solidFill>
                  <a:srgbClr val="0E177B"/>
                </a:solidFill>
                <a:latin typeface="Arial" panose="020B0604020202020204" pitchFamily="34" charset="0"/>
                <a:cs typeface="Arial" panose="020B0604020202020204" pitchFamily="34" charset="0"/>
              </a:rPr>
              <a:t> </a:t>
            </a:r>
            <a:r>
              <a:rPr lang="de-DE" sz="6400" dirty="0" err="1">
                <a:solidFill>
                  <a:srgbClr val="0E177B"/>
                </a:solidFill>
                <a:latin typeface="Arial" panose="020B0604020202020204" pitchFamily="34" charset="0"/>
                <a:cs typeface="Arial" panose="020B0604020202020204" pitchFamily="34" charset="0"/>
              </a:rPr>
              <a:t>nádob</a:t>
            </a:r>
            <a:r>
              <a:rPr lang="de-DE" sz="6400" dirty="0">
                <a:solidFill>
                  <a:srgbClr val="0E177B"/>
                </a:solidFill>
                <a:latin typeface="Arial" panose="020B0604020202020204" pitchFamily="34" charset="0"/>
                <a:cs typeface="Arial" panose="020B0604020202020204" pitchFamily="34" charset="0"/>
              </a:rPr>
              <a:t> a do </a:t>
            </a:r>
            <a:r>
              <a:rPr lang="de-DE" sz="6400" dirty="0" err="1">
                <a:solidFill>
                  <a:srgbClr val="0E177B"/>
                </a:solidFill>
                <a:latin typeface="Arial" panose="020B0604020202020204" pitchFamily="34" charset="0"/>
                <a:cs typeface="Arial" panose="020B0604020202020204" pitchFamily="34" charset="0"/>
              </a:rPr>
              <a:t>dekontaminovatelných</a:t>
            </a:r>
            <a:r>
              <a:rPr lang="de-DE" sz="6400" dirty="0">
                <a:solidFill>
                  <a:srgbClr val="0E177B"/>
                </a:solidFill>
                <a:latin typeface="Arial" panose="020B0604020202020204" pitchFamily="34" charset="0"/>
                <a:cs typeface="Arial" panose="020B0604020202020204" pitchFamily="34" charset="0"/>
              </a:rPr>
              <a:t> </a:t>
            </a:r>
            <a:r>
              <a:rPr lang="de-DE" sz="6400" dirty="0" err="1">
                <a:solidFill>
                  <a:srgbClr val="0E177B"/>
                </a:solidFill>
                <a:latin typeface="Arial" panose="020B0604020202020204" pitchFamily="34" charset="0"/>
                <a:cs typeface="Arial" panose="020B0604020202020204" pitchFamily="34" charset="0"/>
              </a:rPr>
              <a:t>přepravek</a:t>
            </a:r>
            <a:endParaRPr lang="cs-CZ" sz="6400" dirty="0">
              <a:solidFill>
                <a:srgbClr val="0E177B"/>
              </a:solidFill>
              <a:latin typeface="Arial" panose="020B0604020202020204" pitchFamily="34" charset="0"/>
              <a:cs typeface="Arial" panose="020B0604020202020204" pitchFamily="34" charset="0"/>
            </a:endParaRPr>
          </a:p>
          <a:p>
            <a:pPr marL="0" indent="0" algn="just">
              <a:buNone/>
            </a:pPr>
            <a:r>
              <a:rPr lang="de-DE" sz="6400" dirty="0">
                <a:solidFill>
                  <a:srgbClr val="0E177B"/>
                </a:solidFill>
                <a:latin typeface="Arial" panose="020B0604020202020204" pitchFamily="34" charset="0"/>
                <a:cs typeface="Arial" panose="020B0604020202020204" pitchFamily="34" charset="0"/>
              </a:rPr>
              <a:t>s </a:t>
            </a:r>
            <a:r>
              <a:rPr lang="de-DE" sz="6400" dirty="0" err="1">
                <a:solidFill>
                  <a:srgbClr val="0E177B"/>
                </a:solidFill>
                <a:latin typeface="Arial" panose="020B0604020202020204" pitchFamily="34" charset="0"/>
                <a:cs typeface="Arial" panose="020B0604020202020204" pitchFamily="34" charset="0"/>
              </a:rPr>
              <a:t>vyloučením</a:t>
            </a:r>
            <a:r>
              <a:rPr lang="de-DE" sz="6400" dirty="0">
                <a:solidFill>
                  <a:srgbClr val="0E177B"/>
                </a:solidFill>
                <a:latin typeface="Arial" panose="020B0604020202020204" pitchFamily="34" charset="0"/>
                <a:cs typeface="Arial" panose="020B0604020202020204" pitchFamily="34" charset="0"/>
              </a:rPr>
              <a:t> </a:t>
            </a:r>
            <a:r>
              <a:rPr lang="de-DE" sz="6400" dirty="0" err="1">
                <a:solidFill>
                  <a:srgbClr val="0E177B"/>
                </a:solidFill>
                <a:latin typeface="Arial" panose="020B0604020202020204" pitchFamily="34" charset="0"/>
                <a:cs typeface="Arial" panose="020B0604020202020204" pitchFamily="34" charset="0"/>
              </a:rPr>
              <a:t>kontaminace</a:t>
            </a:r>
            <a:r>
              <a:rPr lang="de-DE" sz="6400" dirty="0">
                <a:solidFill>
                  <a:srgbClr val="0E177B"/>
                </a:solidFill>
                <a:latin typeface="Arial" panose="020B0604020202020204" pitchFamily="34" charset="0"/>
                <a:cs typeface="Arial" panose="020B0604020202020204" pitchFamily="34" charset="0"/>
              </a:rPr>
              <a:t> </a:t>
            </a:r>
            <a:r>
              <a:rPr lang="de-DE" sz="6400" dirty="0" err="1">
                <a:solidFill>
                  <a:srgbClr val="0E177B"/>
                </a:solidFill>
                <a:latin typeface="Arial" panose="020B0604020202020204" pitchFamily="34" charset="0"/>
                <a:cs typeface="Arial" panose="020B0604020202020204" pitchFamily="34" charset="0"/>
              </a:rPr>
              <a:t>žádanek</a:t>
            </a:r>
            <a:r>
              <a:rPr lang="de-DE" sz="6400" dirty="0">
                <a:solidFill>
                  <a:srgbClr val="0E177B"/>
                </a:solidFill>
                <a:latin typeface="Arial" panose="020B0604020202020204" pitchFamily="34" charset="0"/>
                <a:cs typeface="Arial" panose="020B0604020202020204" pitchFamily="34" charset="0"/>
              </a:rPr>
              <a:t>. </a:t>
            </a:r>
            <a:endParaRPr lang="cs-CZ" sz="6400" dirty="0">
              <a:solidFill>
                <a:srgbClr val="0E177B"/>
              </a:solidFill>
              <a:latin typeface="Arial" panose="020B0604020202020204" pitchFamily="34" charset="0"/>
              <a:cs typeface="Arial" panose="020B0604020202020204" pitchFamily="34" charset="0"/>
            </a:endParaRPr>
          </a:p>
          <a:p>
            <a:pPr marL="0" indent="0" algn="just">
              <a:buNone/>
            </a:pPr>
            <a:r>
              <a:rPr lang="de-DE" sz="6400" dirty="0">
                <a:solidFill>
                  <a:srgbClr val="0E177B"/>
                </a:solidFill>
                <a:latin typeface="Arial" panose="020B0604020202020204" pitchFamily="34" charset="0"/>
                <a:cs typeface="Arial" panose="020B0604020202020204" pitchFamily="34" charset="0"/>
              </a:rPr>
              <a:t>Transport </a:t>
            </a:r>
            <a:r>
              <a:rPr lang="de-DE" sz="6400" dirty="0" err="1">
                <a:solidFill>
                  <a:srgbClr val="0E177B"/>
                </a:solidFill>
                <a:latin typeface="Arial" panose="020B0604020202020204" pitchFamily="34" charset="0"/>
                <a:cs typeface="Arial" panose="020B0604020202020204" pitchFamily="34" charset="0"/>
              </a:rPr>
              <a:t>biologického</a:t>
            </a:r>
            <a:r>
              <a:rPr lang="de-DE" sz="6400" dirty="0">
                <a:solidFill>
                  <a:srgbClr val="0E177B"/>
                </a:solidFill>
                <a:latin typeface="Arial" panose="020B0604020202020204" pitchFamily="34" charset="0"/>
                <a:cs typeface="Arial" panose="020B0604020202020204" pitchFamily="34" charset="0"/>
              </a:rPr>
              <a:t> </a:t>
            </a:r>
            <a:r>
              <a:rPr lang="de-DE" sz="6400" dirty="0" err="1">
                <a:solidFill>
                  <a:srgbClr val="0E177B"/>
                </a:solidFill>
                <a:latin typeface="Arial" panose="020B0604020202020204" pitchFamily="34" charset="0"/>
                <a:cs typeface="Arial" panose="020B0604020202020204" pitchFamily="34" charset="0"/>
              </a:rPr>
              <a:t>materiálu</a:t>
            </a:r>
            <a:r>
              <a:rPr lang="de-DE" sz="6400" dirty="0">
                <a:solidFill>
                  <a:srgbClr val="0E177B"/>
                </a:solidFill>
                <a:latin typeface="Arial" panose="020B0604020202020204" pitchFamily="34" charset="0"/>
                <a:cs typeface="Arial" panose="020B0604020202020204" pitchFamily="34" charset="0"/>
              </a:rPr>
              <a:t> do </a:t>
            </a:r>
            <a:r>
              <a:rPr lang="de-DE" sz="6400" dirty="0" err="1">
                <a:solidFill>
                  <a:srgbClr val="0E177B"/>
                </a:solidFill>
                <a:latin typeface="Arial" panose="020B0604020202020204" pitchFamily="34" charset="0"/>
                <a:cs typeface="Arial" panose="020B0604020202020204" pitchFamily="34" charset="0"/>
              </a:rPr>
              <a:t>laboratoře</a:t>
            </a:r>
            <a:r>
              <a:rPr lang="de-DE" sz="6400" dirty="0">
                <a:solidFill>
                  <a:srgbClr val="0E177B"/>
                </a:solidFill>
                <a:latin typeface="Arial" panose="020B0604020202020204" pitchFamily="34" charset="0"/>
                <a:cs typeface="Arial" panose="020B0604020202020204" pitchFamily="34" charset="0"/>
              </a:rPr>
              <a:t> je </a:t>
            </a:r>
            <a:r>
              <a:rPr lang="de-DE" sz="6400" dirty="0" err="1">
                <a:solidFill>
                  <a:srgbClr val="0E177B"/>
                </a:solidFill>
                <a:latin typeface="Arial" panose="020B0604020202020204" pitchFamily="34" charset="0"/>
                <a:cs typeface="Arial" panose="020B0604020202020204" pitchFamily="34" charset="0"/>
              </a:rPr>
              <a:t>zajištěn</a:t>
            </a:r>
            <a:r>
              <a:rPr lang="de-DE" sz="6400" dirty="0">
                <a:solidFill>
                  <a:srgbClr val="0E177B"/>
                </a:solidFill>
                <a:latin typeface="Arial" panose="020B0604020202020204" pitchFamily="34" charset="0"/>
                <a:cs typeface="Arial" panose="020B0604020202020204" pitchFamily="34" charset="0"/>
              </a:rPr>
              <a:t> </a:t>
            </a:r>
            <a:r>
              <a:rPr lang="de-DE" sz="6400" dirty="0" err="1">
                <a:solidFill>
                  <a:srgbClr val="0E177B"/>
                </a:solidFill>
                <a:latin typeface="Arial" panose="020B0604020202020204" pitchFamily="34" charset="0"/>
                <a:cs typeface="Arial" panose="020B0604020202020204" pitchFamily="34" charset="0"/>
              </a:rPr>
              <a:t>denně</a:t>
            </a:r>
            <a:r>
              <a:rPr lang="cs-CZ" sz="6400" dirty="0">
                <a:solidFill>
                  <a:srgbClr val="0E177B"/>
                </a:solidFill>
                <a:latin typeface="Arial" panose="020B0604020202020204" pitchFamily="34" charset="0"/>
                <a:cs typeface="Arial" panose="020B0604020202020204" pitchFamily="34" charset="0"/>
              </a:rPr>
              <a:t> průběžně dle počtu odebraných vzorků </a:t>
            </a:r>
            <a:r>
              <a:rPr lang="cs-CZ" sz="6400" dirty="0" err="1">
                <a:solidFill>
                  <a:srgbClr val="0E177B"/>
                </a:solidFill>
                <a:latin typeface="Arial" panose="020B0604020202020204" pitchFamily="34" charset="0"/>
                <a:cs typeface="Arial" panose="020B0604020202020204" pitchFamily="34" charset="0"/>
              </a:rPr>
              <a:t>biol.mat</a:t>
            </a:r>
            <a:r>
              <a:rPr lang="cs-CZ" sz="6400" dirty="0">
                <a:solidFill>
                  <a:srgbClr val="0E177B"/>
                </a:solidFill>
                <a:latin typeface="Arial" panose="020B0604020202020204" pitchFamily="34" charset="0"/>
                <a:cs typeface="Arial" panose="020B0604020202020204" pitchFamily="34" charset="0"/>
              </a:rPr>
              <a:t>.</a:t>
            </a:r>
          </a:p>
          <a:p>
            <a:pPr marL="0" indent="0" algn="just">
              <a:buNone/>
            </a:pPr>
            <a:r>
              <a:rPr lang="cs-CZ" sz="6400" b="1" dirty="0">
                <a:solidFill>
                  <a:srgbClr val="0E177B"/>
                </a:solidFill>
                <a:latin typeface="Arial" panose="020B0604020202020204" pitchFamily="34" charset="0"/>
                <a:cs typeface="Arial" panose="020B0604020202020204" pitchFamily="34" charset="0"/>
              </a:rPr>
              <a:t>Co Vás může potkat při odběru?</a:t>
            </a:r>
          </a:p>
          <a:p>
            <a:pPr marL="0" indent="0" algn="just">
              <a:buNone/>
            </a:pPr>
            <a:r>
              <a:rPr lang="cs-CZ" sz="6400" dirty="0">
                <a:solidFill>
                  <a:srgbClr val="0E177B"/>
                </a:solidFill>
                <a:latin typeface="Arial" panose="020B0604020202020204" pitchFamily="34" charset="0"/>
                <a:cs typeface="Arial" panose="020B0604020202020204" pitchFamily="34" charset="0"/>
              </a:rPr>
              <a:t>Při návratu zdravotníků do laboratoře zaujmou svá pracovní místa /0 MMR,HDR/</a:t>
            </a:r>
          </a:p>
          <a:p>
            <a:pPr marL="0" indent="0" algn="just">
              <a:buNone/>
            </a:pPr>
            <a:r>
              <a:rPr lang="cs-CZ" sz="6400" dirty="0">
                <a:solidFill>
                  <a:srgbClr val="0E177B"/>
                </a:solidFill>
                <a:latin typeface="Arial" panose="020B0604020202020204" pitchFamily="34" charset="0"/>
                <a:cs typeface="Arial" panose="020B0604020202020204" pitchFamily="34" charset="0"/>
              </a:rPr>
              <a:t>Odebírající sestra Vám vybere místo vpichu, 0 HDR</a:t>
            </a:r>
          </a:p>
          <a:p>
            <a:pPr marL="0" indent="0" algn="just">
              <a:buNone/>
            </a:pPr>
            <a:r>
              <a:rPr lang="cs-CZ" sz="6400" dirty="0">
                <a:solidFill>
                  <a:srgbClr val="0E177B"/>
                </a:solidFill>
                <a:latin typeface="Arial" panose="020B0604020202020204" pitchFamily="34" charset="0"/>
                <a:cs typeface="Arial" panose="020B0604020202020204" pitchFamily="34" charset="0"/>
              </a:rPr>
              <a:t>Tamponem dezinfikuje vybrané místo</a:t>
            </a:r>
          </a:p>
          <a:p>
            <a:pPr marL="0" indent="0" algn="just">
              <a:buNone/>
            </a:pPr>
            <a:r>
              <a:rPr lang="cs-CZ" sz="6400" dirty="0">
                <a:solidFill>
                  <a:srgbClr val="0E177B"/>
                </a:solidFill>
                <a:latin typeface="Arial" panose="020B0604020202020204" pitchFamily="34" charset="0"/>
                <a:cs typeface="Arial" panose="020B0604020202020204" pitchFamily="34" charset="0"/>
              </a:rPr>
              <a:t>Odběrovou soupravu připraví k odběru  na pracovní ploše a odstraní kryt jehly</a:t>
            </a:r>
          </a:p>
          <a:p>
            <a:pPr marL="0" indent="0" algn="just">
              <a:buNone/>
            </a:pPr>
            <a:r>
              <a:rPr lang="cs-CZ" sz="6400" dirty="0">
                <a:solidFill>
                  <a:srgbClr val="0E177B"/>
                </a:solidFill>
                <a:latin typeface="Arial" panose="020B0604020202020204" pitchFamily="34" charset="0"/>
                <a:cs typeface="Arial" panose="020B0604020202020204" pitchFamily="34" charset="0"/>
              </a:rPr>
              <a:t>Vyčleněná pracovní plocha pro odběr je madlo křesla, kde sedí pacient</a:t>
            </a:r>
          </a:p>
          <a:p>
            <a:pPr marL="0" indent="0" algn="just">
              <a:buNone/>
            </a:pPr>
            <a:r>
              <a:rPr lang="cs-CZ" sz="6400" dirty="0">
                <a:solidFill>
                  <a:srgbClr val="0E177B"/>
                </a:solidFill>
                <a:latin typeface="Arial" panose="020B0604020202020204" pitchFamily="34" charset="0"/>
                <a:cs typeface="Arial" panose="020B0604020202020204" pitchFamily="34" charset="0"/>
              </a:rPr>
              <a:t>Bez rukavic provede odběr a přelepí místo vpichu.</a:t>
            </a:r>
          </a:p>
          <a:p>
            <a:pPr marL="0" indent="0" algn="just">
              <a:buNone/>
            </a:pPr>
            <a:r>
              <a:rPr lang="cs-CZ" sz="6400" dirty="0">
                <a:solidFill>
                  <a:srgbClr val="0E177B"/>
                </a:solidFill>
                <a:latin typeface="Arial" panose="020B0604020202020204" pitchFamily="34" charset="0"/>
                <a:cs typeface="Arial" panose="020B0604020202020204" pitchFamily="34" charset="0"/>
              </a:rPr>
              <a:t>Bezprostředně řešeno s ÚH.</a:t>
            </a:r>
          </a:p>
          <a:p>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3315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E3BE6A-270D-4A10-B60F-2AAD571F3159}"/>
              </a:ext>
            </a:extLst>
          </p:cNvPr>
          <p:cNvSpPr>
            <a:spLocks noGrp="1"/>
          </p:cNvSpPr>
          <p:nvPr>
            <p:ph type="title"/>
          </p:nvPr>
        </p:nvSpPr>
        <p:spPr>
          <a:xfrm>
            <a:off x="688731" y="303581"/>
            <a:ext cx="10515600" cy="1325563"/>
          </a:xfrm>
        </p:spPr>
        <p:txBody>
          <a:bodyPr/>
          <a:lstStyle/>
          <a:p>
            <a:r>
              <a:rPr lang="cs-CZ" sz="3600" dirty="0">
                <a:solidFill>
                  <a:srgbClr val="171C8F"/>
                </a:solidFill>
                <a:latin typeface="Arial" panose="020B0604020202020204" pitchFamily="34" charset="0"/>
                <a:cs typeface="Arial" panose="020B0604020202020204" pitchFamily="34" charset="0"/>
              </a:rPr>
              <a:t>                          </a:t>
            </a:r>
            <a:r>
              <a:rPr lang="cs-CZ" sz="3600" dirty="0" err="1">
                <a:solidFill>
                  <a:srgbClr val="171C8F"/>
                </a:solidFill>
                <a:latin typeface="Arial" panose="020B0604020202020204" pitchFamily="34" charset="0"/>
                <a:cs typeface="Arial" panose="020B0604020202020204" pitchFamily="34" charset="0"/>
              </a:rPr>
              <a:t>Antigermix</a:t>
            </a:r>
            <a:r>
              <a:rPr lang="cs-CZ" sz="3600" dirty="0">
                <a:solidFill>
                  <a:srgbClr val="171C8F"/>
                </a:solidFill>
                <a:latin typeface="Arial" panose="020B0604020202020204" pitchFamily="34" charset="0"/>
                <a:cs typeface="Arial" panose="020B0604020202020204" pitchFamily="34" charset="0"/>
              </a:rPr>
              <a:t> </a:t>
            </a:r>
            <a:br>
              <a:rPr lang="cs-CZ" dirty="0">
                <a:solidFill>
                  <a:srgbClr val="171C8F"/>
                </a:solidFill>
              </a:rPr>
            </a:br>
            <a:r>
              <a:rPr lang="cs-CZ" dirty="0">
                <a:solidFill>
                  <a:srgbClr val="171C8F"/>
                </a:solidFill>
              </a:rPr>
              <a:t>   </a:t>
            </a:r>
            <a:endParaRPr lang="de-DE" sz="1200" dirty="0">
              <a:solidFill>
                <a:srgbClr val="FF0000"/>
              </a:solidFill>
              <a:latin typeface="Arial" panose="020B0604020202020204" pitchFamily="34" charset="0"/>
              <a:cs typeface="Arial" panose="020B0604020202020204" pitchFamily="34" charset="0"/>
            </a:endParaRPr>
          </a:p>
        </p:txBody>
      </p:sp>
      <p:sp>
        <p:nvSpPr>
          <p:cNvPr id="3" name="Zástupný symbol pro obsah 2">
            <a:extLst>
              <a:ext uri="{FF2B5EF4-FFF2-40B4-BE49-F238E27FC236}">
                <a16:creationId xmlns:a16="http://schemas.microsoft.com/office/drawing/2014/main" id="{2CC4ADEC-2D95-4E03-B2D5-743A97E763BD}"/>
              </a:ext>
            </a:extLst>
          </p:cNvPr>
          <p:cNvSpPr>
            <a:spLocks noGrp="1"/>
          </p:cNvSpPr>
          <p:nvPr>
            <p:ph idx="1"/>
          </p:nvPr>
        </p:nvSpPr>
        <p:spPr/>
        <p:txBody>
          <a:bodyPr>
            <a:normAutofit fontScale="77500" lnSpcReduction="20000"/>
          </a:bodyPr>
          <a:lstStyle/>
          <a:p>
            <a:pPr marL="0" indent="0">
              <a:buNone/>
            </a:pPr>
            <a:r>
              <a:rPr lang="cs-CZ" sz="2100" dirty="0">
                <a:solidFill>
                  <a:srgbClr val="171C8F"/>
                </a:solidFill>
                <a:latin typeface="Arial" panose="020B0604020202020204" pitchFamily="34" charset="0"/>
                <a:cs typeface="Arial" panose="020B0604020202020204" pitchFamily="34" charset="0"/>
              </a:rPr>
              <a:t>vyšší stupeň dezinfekce UV-C zářením v prospektu na konferenci SNEH 2025</a:t>
            </a:r>
          </a:p>
          <a:p>
            <a:pPr marL="0" indent="0">
              <a:buNone/>
            </a:pPr>
            <a:r>
              <a:rPr lang="cs-CZ" sz="2100" dirty="0">
                <a:solidFill>
                  <a:srgbClr val="171C8F"/>
                </a:solidFill>
                <a:latin typeface="Arial" panose="020B0604020202020204" pitchFamily="34" charset="0"/>
                <a:cs typeface="Arial" panose="020B0604020202020204" pitchFamily="34" charset="0"/>
              </a:rPr>
              <a:t>Firma </a:t>
            </a:r>
            <a:r>
              <a:rPr lang="cs-CZ" sz="2100" dirty="0" err="1">
                <a:solidFill>
                  <a:srgbClr val="171C8F"/>
                </a:solidFill>
                <a:latin typeface="Arial" panose="020B0604020202020204" pitchFamily="34" charset="0"/>
                <a:cs typeface="Arial" panose="020B0604020202020204" pitchFamily="34" charset="0"/>
              </a:rPr>
              <a:t>Germitec</a:t>
            </a:r>
            <a:r>
              <a:rPr lang="cs-CZ" sz="2100" dirty="0">
                <a:solidFill>
                  <a:srgbClr val="171C8F"/>
                </a:solidFill>
                <a:latin typeface="Arial" panose="020B0604020202020204" pitchFamily="34" charset="0"/>
                <a:cs typeface="Arial" panose="020B0604020202020204" pitchFamily="34" charset="0"/>
              </a:rPr>
              <a:t> doporučuje UV-C záření pro sondy a ORL endoskopy bez pracovního kanálu jako vyšší stupeň dezinfekce /HLD/.</a:t>
            </a:r>
          </a:p>
          <a:p>
            <a:pPr marL="0" indent="0">
              <a:buNone/>
            </a:pPr>
            <a:r>
              <a:rPr lang="cs-CZ" sz="2100" dirty="0">
                <a:solidFill>
                  <a:srgbClr val="171C8F"/>
                </a:solidFill>
                <a:latin typeface="Arial" panose="020B0604020202020204" pitchFamily="34" charset="0"/>
                <a:cs typeface="Arial" panose="020B0604020202020204" pitchFamily="34" charset="0"/>
              </a:rPr>
              <a:t>Citace výrobce: jedná se o reprodukovatelný automatický cyklus v délce  přibližně 3 minuty.</a:t>
            </a:r>
          </a:p>
          <a:p>
            <a:pPr marL="0" indent="0">
              <a:buNone/>
            </a:pPr>
            <a:r>
              <a:rPr lang="cs-CZ" sz="2100" dirty="0">
                <a:solidFill>
                  <a:srgbClr val="171C8F"/>
                </a:solidFill>
                <a:latin typeface="Arial" panose="020B0604020202020204" pitchFamily="34" charset="0"/>
                <a:cs typeface="Arial" panose="020B0604020202020204" pitchFamily="34" charset="0"/>
              </a:rPr>
              <a:t>Okamžitá dostupnost sond po cyklu HLD. Žádné oplachování, žádné utírání.</a:t>
            </a:r>
          </a:p>
          <a:p>
            <a:pPr marL="0" indent="0">
              <a:buNone/>
            </a:pPr>
            <a:r>
              <a:rPr lang="cs-CZ" sz="2100" dirty="0">
                <a:solidFill>
                  <a:srgbClr val="171C8F"/>
                </a:solidFill>
                <a:latin typeface="Arial" panose="020B0604020202020204" pitchFamily="34" charset="0"/>
                <a:cs typeface="Arial" panose="020B0604020202020204" pitchFamily="34" charset="0"/>
              </a:rPr>
              <a:t>X</a:t>
            </a:r>
          </a:p>
          <a:p>
            <a:pPr marL="0" indent="0" algn="just">
              <a:buNone/>
            </a:pPr>
            <a:r>
              <a:rPr lang="cs-CZ" altLang="cs-CZ" sz="2100" dirty="0">
                <a:solidFill>
                  <a:srgbClr val="17238F"/>
                </a:solidFill>
                <a:latin typeface="Arial" panose="020B0604020202020204" pitchFamily="34" charset="0"/>
                <a:cs typeface="Arial" panose="020B0604020202020204" pitchFamily="34" charset="0"/>
              </a:rPr>
              <a:t>Výrobci nesprávně deklarují, že tyto přístroje se používají všude tam, kde je potřeba </a:t>
            </a:r>
            <a:r>
              <a:rPr lang="cs-CZ" altLang="cs-CZ" sz="2100" b="1" dirty="0">
                <a:solidFill>
                  <a:srgbClr val="17238F"/>
                </a:solidFill>
                <a:latin typeface="Arial" panose="020B0604020202020204" pitchFamily="34" charset="0"/>
                <a:cs typeface="Arial" panose="020B0604020202020204" pitchFamily="34" charset="0"/>
              </a:rPr>
              <a:t>s</a:t>
            </a:r>
            <a:r>
              <a:rPr lang="cs-CZ" altLang="cs-CZ" sz="2100" b="1" u="sng" dirty="0">
                <a:solidFill>
                  <a:srgbClr val="17238F"/>
                </a:solidFill>
                <a:latin typeface="Arial" panose="020B0604020202020204" pitchFamily="34" charset="0"/>
                <a:cs typeface="Arial" panose="020B0604020202020204" pitchFamily="34" charset="0"/>
              </a:rPr>
              <a:t>terilní</a:t>
            </a:r>
            <a:r>
              <a:rPr lang="cs-CZ" altLang="cs-CZ" sz="2100" u="sng" dirty="0">
                <a:solidFill>
                  <a:srgbClr val="17238F"/>
                </a:solidFill>
                <a:latin typeface="Arial" panose="020B0604020202020204" pitchFamily="34" charset="0"/>
                <a:cs typeface="Arial" panose="020B0604020202020204" pitchFamily="34" charset="0"/>
              </a:rPr>
              <a:t> </a:t>
            </a:r>
            <a:r>
              <a:rPr lang="cs-CZ" altLang="cs-CZ" sz="2100" dirty="0">
                <a:solidFill>
                  <a:srgbClr val="17238F"/>
                </a:solidFill>
                <a:latin typeface="Arial" panose="020B0604020202020204" pitchFamily="34" charset="0"/>
                <a:cs typeface="Arial" panose="020B0604020202020204" pitchFamily="34" charset="0"/>
              </a:rPr>
              <a:t>prostředí, nejčastěji ve zdravotnictví a potravinářství. </a:t>
            </a:r>
          </a:p>
          <a:p>
            <a:pPr marL="0" indent="0" algn="just">
              <a:buNone/>
            </a:pPr>
            <a:r>
              <a:rPr lang="cs-CZ" altLang="cs-CZ" sz="2100" dirty="0">
                <a:solidFill>
                  <a:srgbClr val="17238F"/>
                </a:solidFill>
                <a:latin typeface="Arial" panose="020B0604020202020204" pitchFamily="34" charset="0"/>
                <a:cs typeface="Arial" panose="020B0604020202020204" pitchFamily="34" charset="0"/>
              </a:rPr>
              <a:t>Reálně přístroje na principu UVC záření mají omezenou účinnost - </a:t>
            </a:r>
            <a:r>
              <a:rPr lang="cs-CZ" altLang="cs-CZ" sz="2100" b="1" u="sng" dirty="0">
                <a:solidFill>
                  <a:srgbClr val="17238F"/>
                </a:solidFill>
                <a:latin typeface="Arial" panose="020B0604020202020204" pitchFamily="34" charset="0"/>
                <a:cs typeface="Arial" panose="020B0604020202020204" pitchFamily="34" charset="0"/>
              </a:rPr>
              <a:t>dezinfekční účinek. </a:t>
            </a:r>
            <a:r>
              <a:rPr lang="cs-CZ" altLang="cs-CZ" sz="2100" dirty="0">
                <a:solidFill>
                  <a:srgbClr val="17238F"/>
                </a:solidFill>
                <a:latin typeface="Arial" panose="020B0604020202020204" pitchFamily="34" charset="0"/>
                <a:cs typeface="Arial" panose="020B0604020202020204" pitchFamily="34" charset="0"/>
              </a:rPr>
              <a:t>Použití představuje </a:t>
            </a:r>
            <a:r>
              <a:rPr lang="cs-CZ" altLang="cs-CZ" sz="2100" b="1" dirty="0">
                <a:solidFill>
                  <a:srgbClr val="17238F"/>
                </a:solidFill>
                <a:latin typeface="Arial" panose="020B0604020202020204" pitchFamily="34" charset="0"/>
                <a:cs typeface="Arial" panose="020B0604020202020204" pitchFamily="34" charset="0"/>
              </a:rPr>
              <a:t>pouze doplňkovou metodu po provedené mechanické očistě a dezinfekci povrchů a ploch v uzavřených systémech/prostorách</a:t>
            </a:r>
            <a:r>
              <a:rPr lang="cs-CZ" altLang="cs-CZ" sz="2100" dirty="0">
                <a:solidFill>
                  <a:srgbClr val="17238F"/>
                </a:solidFill>
                <a:latin typeface="Arial" panose="020B0604020202020204" pitchFamily="34" charset="0"/>
                <a:cs typeface="Arial" panose="020B0604020202020204" pitchFamily="34" charset="0"/>
              </a:rPr>
              <a:t>. </a:t>
            </a:r>
          </a:p>
          <a:p>
            <a:pPr marL="0" indent="0">
              <a:buNone/>
            </a:pPr>
            <a:r>
              <a:rPr lang="cs-CZ" altLang="cs-CZ" sz="2100" dirty="0">
                <a:solidFill>
                  <a:srgbClr val="0E177B"/>
                </a:solidFill>
                <a:latin typeface="Arial" panose="020B0604020202020204" pitchFamily="34" charset="0"/>
                <a:cs typeface="Arial" panose="020B0604020202020204" pitchFamily="34" charset="0"/>
              </a:rPr>
              <a:t>Fyzikální hodnoty UV</a:t>
            </a:r>
          </a:p>
          <a:p>
            <a:pPr marL="0" indent="0" algn="just">
              <a:buNone/>
            </a:pPr>
            <a:r>
              <a:rPr lang="cs-CZ" altLang="cs-CZ" sz="2100" dirty="0">
                <a:solidFill>
                  <a:srgbClr val="0E177B"/>
                </a:solidFill>
                <a:latin typeface="Arial" panose="020B0604020202020204" pitchFamily="34" charset="0"/>
                <a:cs typeface="Arial" panose="020B0604020202020204" pitchFamily="34" charset="0"/>
              </a:rPr>
              <a:t>Germicidní zářič nebo germicidní UV lampa vyzařuje ultrafialové záření ve spektru C (UVC) s vlnovou délkou světla 253,7 </a:t>
            </a:r>
            <a:r>
              <a:rPr lang="cs-CZ" altLang="cs-CZ" sz="2100" dirty="0" err="1">
                <a:solidFill>
                  <a:srgbClr val="0E177B"/>
                </a:solidFill>
                <a:latin typeface="Arial" panose="020B0604020202020204" pitchFamily="34" charset="0"/>
                <a:cs typeface="Arial" panose="020B0604020202020204" pitchFamily="34" charset="0"/>
              </a:rPr>
              <a:t>nm</a:t>
            </a:r>
            <a:r>
              <a:rPr lang="cs-CZ" altLang="cs-CZ" sz="2100" dirty="0">
                <a:solidFill>
                  <a:srgbClr val="0E177B"/>
                </a:solidFill>
                <a:latin typeface="Arial" panose="020B0604020202020204" pitchFamily="34" charset="0"/>
                <a:cs typeface="Arial" panose="020B0604020202020204" pitchFamily="34" charset="0"/>
              </a:rPr>
              <a:t>. </a:t>
            </a:r>
            <a:r>
              <a:rPr lang="de-DE" sz="2100" dirty="0">
                <a:solidFill>
                  <a:srgbClr val="0E177B"/>
                </a:solidFill>
                <a:latin typeface="Arial" panose="020B0604020202020204" pitchFamily="34" charset="0"/>
                <a:cs typeface="Arial" panose="020B0604020202020204" pitchFamily="34" charset="0"/>
              </a:rPr>
              <a:t>UVC </a:t>
            </a:r>
            <a:r>
              <a:rPr lang="de-DE" sz="2100" dirty="0" err="1">
                <a:solidFill>
                  <a:srgbClr val="0E177B"/>
                </a:solidFill>
                <a:latin typeface="Arial" panose="020B0604020202020204" pitchFamily="34" charset="0"/>
                <a:cs typeface="Arial" panose="020B0604020202020204" pitchFamily="34" charset="0"/>
              </a:rPr>
              <a:t>záření</a:t>
            </a:r>
            <a:r>
              <a:rPr lang="de-DE" sz="2100" dirty="0">
                <a:solidFill>
                  <a:srgbClr val="0E177B"/>
                </a:solidFill>
                <a:latin typeface="Arial" panose="020B0604020202020204" pitchFamily="34" charset="0"/>
                <a:cs typeface="Arial" panose="020B0604020202020204" pitchFamily="34" charset="0"/>
              </a:rPr>
              <a:t> je pro </a:t>
            </a:r>
            <a:r>
              <a:rPr lang="de-DE" sz="2100" dirty="0" err="1">
                <a:solidFill>
                  <a:srgbClr val="0E177B"/>
                </a:solidFill>
                <a:latin typeface="Arial" panose="020B0604020202020204" pitchFamily="34" charset="0"/>
                <a:cs typeface="Arial" panose="020B0604020202020204" pitchFamily="34" charset="0"/>
              </a:rPr>
              <a:t>lidskou</a:t>
            </a:r>
            <a:r>
              <a:rPr lang="de-DE" sz="2100" dirty="0">
                <a:solidFill>
                  <a:srgbClr val="0E177B"/>
                </a:solidFill>
                <a:latin typeface="Arial" panose="020B0604020202020204" pitchFamily="34" charset="0"/>
                <a:cs typeface="Arial" panose="020B0604020202020204" pitchFamily="34" charset="0"/>
              </a:rPr>
              <a:t> </a:t>
            </a:r>
            <a:r>
              <a:rPr lang="de-DE" sz="2100" dirty="0" err="1">
                <a:solidFill>
                  <a:srgbClr val="0E177B"/>
                </a:solidFill>
                <a:latin typeface="Arial" panose="020B0604020202020204" pitchFamily="34" charset="0"/>
                <a:cs typeface="Arial" panose="020B0604020202020204" pitchFamily="34" charset="0"/>
              </a:rPr>
              <a:t>kůži</a:t>
            </a:r>
            <a:r>
              <a:rPr lang="cs-CZ" sz="2100" dirty="0">
                <a:solidFill>
                  <a:srgbClr val="0E177B"/>
                </a:solidFill>
                <a:latin typeface="Arial" panose="020B0604020202020204" pitchFamily="34" charset="0"/>
                <a:cs typeface="Arial" panose="020B0604020202020204" pitchFamily="34" charset="0"/>
              </a:rPr>
              <a:t>, oči</a:t>
            </a:r>
            <a:r>
              <a:rPr lang="de-DE" sz="2100" dirty="0">
                <a:solidFill>
                  <a:srgbClr val="0E177B"/>
                </a:solidFill>
                <a:latin typeface="Arial" panose="020B0604020202020204" pitchFamily="34" charset="0"/>
                <a:cs typeface="Arial" panose="020B0604020202020204" pitchFamily="34" charset="0"/>
              </a:rPr>
              <a:t> </a:t>
            </a:r>
            <a:r>
              <a:rPr lang="de-DE" sz="2100" dirty="0" err="1">
                <a:solidFill>
                  <a:srgbClr val="0E177B"/>
                </a:solidFill>
                <a:latin typeface="Arial" panose="020B0604020202020204" pitchFamily="34" charset="0"/>
                <a:cs typeface="Arial" panose="020B0604020202020204" pitchFamily="34" charset="0"/>
              </a:rPr>
              <a:t>nebezpečné</a:t>
            </a:r>
            <a:r>
              <a:rPr lang="de-DE" sz="2100" dirty="0">
                <a:solidFill>
                  <a:srgbClr val="0E177B"/>
                </a:solidFill>
                <a:latin typeface="Arial" panose="020B0604020202020204" pitchFamily="34" charset="0"/>
                <a:cs typeface="Arial" panose="020B0604020202020204" pitchFamily="34" charset="0"/>
              </a:rPr>
              <a:t> a </a:t>
            </a:r>
            <a:r>
              <a:rPr lang="de-DE" sz="2100" dirty="0" err="1">
                <a:solidFill>
                  <a:srgbClr val="0E177B"/>
                </a:solidFill>
                <a:latin typeface="Arial" panose="020B0604020202020204" pitchFamily="34" charset="0"/>
                <a:cs typeface="Arial" panose="020B0604020202020204" pitchFamily="34" charset="0"/>
              </a:rPr>
              <a:t>lze</a:t>
            </a:r>
            <a:r>
              <a:rPr lang="de-DE" sz="2100" dirty="0">
                <a:solidFill>
                  <a:srgbClr val="0E177B"/>
                </a:solidFill>
                <a:latin typeface="Arial" panose="020B0604020202020204" pitchFamily="34" charset="0"/>
                <a:cs typeface="Arial" panose="020B0604020202020204" pitchFamily="34" charset="0"/>
              </a:rPr>
              <a:t> </a:t>
            </a:r>
            <a:r>
              <a:rPr lang="de-DE" sz="2100" dirty="0" err="1">
                <a:solidFill>
                  <a:srgbClr val="0E177B"/>
                </a:solidFill>
                <a:latin typeface="Arial" panose="020B0604020202020204" pitchFamily="34" charset="0"/>
                <a:cs typeface="Arial" panose="020B0604020202020204" pitchFamily="34" charset="0"/>
              </a:rPr>
              <a:t>jej</a:t>
            </a:r>
            <a:r>
              <a:rPr lang="de-DE" sz="2100" dirty="0">
                <a:solidFill>
                  <a:srgbClr val="0E177B"/>
                </a:solidFill>
                <a:latin typeface="Arial" panose="020B0604020202020204" pitchFamily="34" charset="0"/>
                <a:cs typeface="Arial" panose="020B0604020202020204" pitchFamily="34" charset="0"/>
              </a:rPr>
              <a:t> </a:t>
            </a:r>
            <a:r>
              <a:rPr lang="de-DE" sz="2100" dirty="0" err="1">
                <a:solidFill>
                  <a:srgbClr val="0E177B"/>
                </a:solidFill>
                <a:latin typeface="Arial" panose="020B0604020202020204" pitchFamily="34" charset="0"/>
                <a:cs typeface="Arial" panose="020B0604020202020204" pitchFamily="34" charset="0"/>
              </a:rPr>
              <a:t>využít</a:t>
            </a:r>
            <a:r>
              <a:rPr lang="de-DE" sz="2100" dirty="0">
                <a:solidFill>
                  <a:srgbClr val="0E177B"/>
                </a:solidFill>
                <a:latin typeface="Arial" panose="020B0604020202020204" pitchFamily="34" charset="0"/>
                <a:cs typeface="Arial" panose="020B0604020202020204" pitchFamily="34" charset="0"/>
              </a:rPr>
              <a:t> </a:t>
            </a:r>
            <a:r>
              <a:rPr lang="de-DE" sz="2100" dirty="0" err="1">
                <a:solidFill>
                  <a:srgbClr val="0E177B"/>
                </a:solidFill>
                <a:latin typeface="Arial" panose="020B0604020202020204" pitchFamily="34" charset="0"/>
                <a:cs typeface="Arial" panose="020B0604020202020204" pitchFamily="34" charset="0"/>
              </a:rPr>
              <a:t>pouze</a:t>
            </a:r>
            <a:r>
              <a:rPr lang="de-DE" sz="2100" dirty="0">
                <a:solidFill>
                  <a:srgbClr val="0E177B"/>
                </a:solidFill>
                <a:latin typeface="Arial" panose="020B0604020202020204" pitchFamily="34" charset="0"/>
                <a:cs typeface="Arial" panose="020B0604020202020204" pitchFamily="34" charset="0"/>
              </a:rPr>
              <a:t> v </a:t>
            </a:r>
            <a:r>
              <a:rPr lang="de-DE" sz="2100" dirty="0" err="1">
                <a:solidFill>
                  <a:srgbClr val="0E177B"/>
                </a:solidFill>
                <a:latin typeface="Arial" panose="020B0604020202020204" pitchFamily="34" charset="0"/>
                <a:cs typeface="Arial" panose="020B0604020202020204" pitchFamily="34" charset="0"/>
              </a:rPr>
              <a:t>prostorech</a:t>
            </a:r>
            <a:r>
              <a:rPr lang="de-DE" sz="2100" dirty="0">
                <a:solidFill>
                  <a:srgbClr val="0E177B"/>
                </a:solidFill>
                <a:latin typeface="Arial" panose="020B0604020202020204" pitchFamily="34" charset="0"/>
                <a:cs typeface="Arial" panose="020B0604020202020204" pitchFamily="34" charset="0"/>
              </a:rPr>
              <a:t> </a:t>
            </a:r>
            <a:r>
              <a:rPr lang="de-DE" sz="2100" dirty="0" err="1">
                <a:solidFill>
                  <a:srgbClr val="0E177B"/>
                </a:solidFill>
                <a:latin typeface="Arial" panose="020B0604020202020204" pitchFamily="34" charset="0"/>
                <a:cs typeface="Arial" panose="020B0604020202020204" pitchFamily="34" charset="0"/>
              </a:rPr>
              <a:t>bez</a:t>
            </a:r>
            <a:r>
              <a:rPr lang="de-DE" sz="2100" dirty="0">
                <a:solidFill>
                  <a:srgbClr val="0E177B"/>
                </a:solidFill>
                <a:latin typeface="Arial" panose="020B0604020202020204" pitchFamily="34" charset="0"/>
                <a:cs typeface="Arial" panose="020B0604020202020204" pitchFamily="34" charset="0"/>
              </a:rPr>
              <a:t> </a:t>
            </a:r>
            <a:r>
              <a:rPr lang="de-DE" sz="2100" dirty="0" err="1">
                <a:solidFill>
                  <a:srgbClr val="0E177B"/>
                </a:solidFill>
                <a:latin typeface="Arial" panose="020B0604020202020204" pitchFamily="34" charset="0"/>
                <a:cs typeface="Arial" panose="020B0604020202020204" pitchFamily="34" charset="0"/>
              </a:rPr>
              <a:t>živých</a:t>
            </a:r>
            <a:r>
              <a:rPr lang="de-DE" sz="2100" dirty="0">
                <a:solidFill>
                  <a:srgbClr val="0E177B"/>
                </a:solidFill>
                <a:latin typeface="Arial" panose="020B0604020202020204" pitchFamily="34" charset="0"/>
                <a:cs typeface="Arial" panose="020B0604020202020204" pitchFamily="34" charset="0"/>
              </a:rPr>
              <a:t> </a:t>
            </a:r>
            <a:r>
              <a:rPr lang="de-DE" sz="2100" dirty="0" err="1">
                <a:solidFill>
                  <a:srgbClr val="0E177B"/>
                </a:solidFill>
                <a:latin typeface="Arial" panose="020B0604020202020204" pitchFamily="34" charset="0"/>
                <a:cs typeface="Arial" panose="020B0604020202020204" pitchFamily="34" charset="0"/>
              </a:rPr>
              <a:t>organismů</a:t>
            </a:r>
            <a:r>
              <a:rPr lang="de-DE" sz="2100" dirty="0">
                <a:solidFill>
                  <a:srgbClr val="0E177B"/>
                </a:solidFill>
                <a:latin typeface="Arial" panose="020B0604020202020204" pitchFamily="34" charset="0"/>
                <a:cs typeface="Arial" panose="020B0604020202020204" pitchFamily="34" charset="0"/>
              </a:rPr>
              <a:t>. </a:t>
            </a:r>
            <a:r>
              <a:rPr lang="cs-CZ" sz="2100" dirty="0">
                <a:solidFill>
                  <a:srgbClr val="0E177B"/>
                </a:solidFill>
                <a:latin typeface="Arial" panose="020B0604020202020204" pitchFamily="34" charset="0"/>
                <a:cs typeface="Arial" panose="020B0604020202020204" pitchFamily="34" charset="0"/>
              </a:rPr>
              <a:t>M</a:t>
            </a:r>
            <a:r>
              <a:rPr lang="de-DE" sz="2100" dirty="0" err="1">
                <a:solidFill>
                  <a:srgbClr val="0E177B"/>
                </a:solidFill>
                <a:latin typeface="Arial" panose="020B0604020202020204" pitchFamily="34" charset="0"/>
                <a:cs typeface="Arial" panose="020B0604020202020204" pitchFamily="34" charset="0"/>
              </a:rPr>
              <a:t>ůže</a:t>
            </a:r>
            <a:r>
              <a:rPr lang="de-DE" sz="2100" dirty="0">
                <a:solidFill>
                  <a:srgbClr val="0E177B"/>
                </a:solidFill>
                <a:latin typeface="Arial" panose="020B0604020202020204" pitchFamily="34" charset="0"/>
                <a:cs typeface="Arial" panose="020B0604020202020204" pitchFamily="34" charset="0"/>
              </a:rPr>
              <a:t> </a:t>
            </a:r>
            <a:r>
              <a:rPr lang="de-DE" sz="2100" dirty="0" err="1">
                <a:solidFill>
                  <a:srgbClr val="0E177B"/>
                </a:solidFill>
                <a:latin typeface="Arial" panose="020B0604020202020204" pitchFamily="34" charset="0"/>
                <a:cs typeface="Arial" panose="020B0604020202020204" pitchFamily="34" charset="0"/>
              </a:rPr>
              <a:t>poškodit</a:t>
            </a:r>
            <a:r>
              <a:rPr lang="de-DE" sz="2100" dirty="0">
                <a:solidFill>
                  <a:srgbClr val="0E177B"/>
                </a:solidFill>
                <a:latin typeface="Arial" panose="020B0604020202020204" pitchFamily="34" charset="0"/>
                <a:cs typeface="Arial" panose="020B0604020202020204" pitchFamily="34" charset="0"/>
              </a:rPr>
              <a:t> DNA</a:t>
            </a:r>
            <a:r>
              <a:rPr lang="cs-CZ" sz="2100" dirty="0">
                <a:solidFill>
                  <a:srgbClr val="0E177B"/>
                </a:solidFill>
                <a:latin typeface="Arial" panose="020B0604020202020204" pitchFamily="34" charset="0"/>
                <a:cs typeface="Arial" panose="020B0604020202020204" pitchFamily="34" charset="0"/>
              </a:rPr>
              <a:t>. U</a:t>
            </a:r>
            <a:r>
              <a:rPr lang="de-DE" sz="2100" dirty="0" err="1">
                <a:solidFill>
                  <a:srgbClr val="0E177B"/>
                </a:solidFill>
                <a:latin typeface="Arial" panose="020B0604020202020204" pitchFamily="34" charset="0"/>
                <a:cs typeface="Arial" panose="020B0604020202020204" pitchFamily="34" charset="0"/>
              </a:rPr>
              <a:t>pravený</a:t>
            </a:r>
            <a:r>
              <a:rPr lang="de-DE" sz="2100" b="1" dirty="0">
                <a:solidFill>
                  <a:srgbClr val="0E177B"/>
                </a:solidFill>
                <a:latin typeface="Arial" panose="020B0604020202020204" pitchFamily="34" charset="0"/>
                <a:cs typeface="Arial" panose="020B0604020202020204" pitchFamily="34" charset="0"/>
              </a:rPr>
              <a:t> typ </a:t>
            </a:r>
            <a:r>
              <a:rPr lang="de-DE" sz="2100" b="1" dirty="0" err="1">
                <a:solidFill>
                  <a:srgbClr val="0E177B"/>
                </a:solidFill>
                <a:latin typeface="Arial" panose="020B0604020202020204" pitchFamily="34" charset="0"/>
                <a:cs typeface="Arial" panose="020B0604020202020204" pitchFamily="34" charset="0"/>
              </a:rPr>
              <a:t>záření</a:t>
            </a:r>
            <a:r>
              <a:rPr lang="de-DE" sz="2100" b="1" dirty="0">
                <a:solidFill>
                  <a:srgbClr val="0E177B"/>
                </a:solidFill>
                <a:latin typeface="Arial" panose="020B0604020202020204" pitchFamily="34" charset="0"/>
                <a:cs typeface="Arial" panose="020B0604020202020204" pitchFamily="34" charset="0"/>
              </a:rPr>
              <a:t> </a:t>
            </a:r>
            <a:r>
              <a:rPr lang="cs-CZ" sz="2100" b="1" dirty="0">
                <a:solidFill>
                  <a:srgbClr val="0E177B"/>
                </a:solidFill>
                <a:latin typeface="Arial" panose="020B0604020202020204" pitchFamily="34" charset="0"/>
                <a:cs typeface="Arial" panose="020B0604020202020204" pitchFamily="34" charset="0"/>
              </a:rPr>
              <a:t>je </a:t>
            </a:r>
            <a:r>
              <a:rPr lang="de-DE" sz="2100" b="1" dirty="0" err="1">
                <a:solidFill>
                  <a:srgbClr val="0E177B"/>
                </a:solidFill>
                <a:latin typeface="Arial" panose="020B0604020202020204" pitchFamily="34" charset="0"/>
                <a:cs typeface="Arial" panose="020B0604020202020204" pitchFamily="34" charset="0"/>
              </a:rPr>
              <a:t>tzv</a:t>
            </a:r>
            <a:r>
              <a:rPr lang="de-DE" sz="2100" b="1" dirty="0">
                <a:solidFill>
                  <a:srgbClr val="0E177B"/>
                </a:solidFill>
                <a:latin typeface="Arial" panose="020B0604020202020204" pitchFamily="34" charset="0"/>
                <a:cs typeface="Arial" panose="020B0604020202020204" pitchFamily="34" charset="0"/>
              </a:rPr>
              <a:t>. </a:t>
            </a:r>
            <a:r>
              <a:rPr lang="de-DE" sz="2100" b="1" dirty="0" err="1">
                <a:solidFill>
                  <a:srgbClr val="0E177B"/>
                </a:solidFill>
                <a:latin typeface="Arial" panose="020B0604020202020204" pitchFamily="34" charset="0"/>
                <a:cs typeface="Arial" panose="020B0604020202020204" pitchFamily="34" charset="0"/>
              </a:rPr>
              <a:t>far</a:t>
            </a:r>
            <a:r>
              <a:rPr lang="de-DE" sz="2100" b="1" dirty="0">
                <a:solidFill>
                  <a:srgbClr val="0E177B"/>
                </a:solidFill>
                <a:latin typeface="Arial" panose="020B0604020202020204" pitchFamily="34" charset="0"/>
                <a:cs typeface="Arial" panose="020B0604020202020204" pitchFamily="34" charset="0"/>
              </a:rPr>
              <a:t>-UVC</a:t>
            </a:r>
            <a:r>
              <a:rPr lang="de-DE" sz="2100" dirty="0">
                <a:solidFill>
                  <a:srgbClr val="0E177B"/>
                </a:solidFill>
                <a:latin typeface="Arial" panose="020B0604020202020204" pitchFamily="34" charset="0"/>
                <a:cs typeface="Arial" panose="020B0604020202020204" pitchFamily="34" charset="0"/>
              </a:rPr>
              <a:t>, </a:t>
            </a:r>
            <a:r>
              <a:rPr lang="de-DE" sz="2100" dirty="0" err="1">
                <a:solidFill>
                  <a:srgbClr val="0E177B"/>
                </a:solidFill>
                <a:latin typeface="Arial" panose="020B0604020202020204" pitchFamily="34" charset="0"/>
                <a:cs typeface="Arial" panose="020B0604020202020204" pitchFamily="34" charset="0"/>
              </a:rPr>
              <a:t>kter</a:t>
            </a:r>
            <a:r>
              <a:rPr lang="cs-CZ" sz="2100" dirty="0">
                <a:solidFill>
                  <a:srgbClr val="0E177B"/>
                </a:solidFill>
                <a:latin typeface="Arial" panose="020B0604020202020204" pitchFamily="34" charset="0"/>
                <a:cs typeface="Arial" panose="020B0604020202020204" pitchFamily="34" charset="0"/>
              </a:rPr>
              <a:t>é</a:t>
            </a:r>
            <a:r>
              <a:rPr lang="de-DE" sz="2100" dirty="0">
                <a:solidFill>
                  <a:srgbClr val="0E177B"/>
                </a:solidFill>
                <a:latin typeface="Arial" panose="020B0604020202020204" pitchFamily="34" charset="0"/>
                <a:cs typeface="Arial" panose="020B0604020202020204" pitchFamily="34" charset="0"/>
              </a:rPr>
              <a:t> </a:t>
            </a:r>
            <a:r>
              <a:rPr lang="de-DE" sz="2100" dirty="0" err="1">
                <a:solidFill>
                  <a:srgbClr val="0E177B"/>
                </a:solidFill>
                <a:latin typeface="Arial" panose="020B0604020202020204" pitchFamily="34" charset="0"/>
                <a:cs typeface="Arial" panose="020B0604020202020204" pitchFamily="34" charset="0"/>
              </a:rPr>
              <a:t>by</a:t>
            </a:r>
            <a:r>
              <a:rPr lang="de-DE" sz="2100" dirty="0">
                <a:solidFill>
                  <a:srgbClr val="0E177B"/>
                </a:solidFill>
                <a:latin typeface="Arial" panose="020B0604020202020204" pitchFamily="34" charset="0"/>
                <a:cs typeface="Arial" panose="020B0604020202020204" pitchFamily="34" charset="0"/>
              </a:rPr>
              <a:t> </a:t>
            </a:r>
            <a:r>
              <a:rPr lang="de-DE" sz="2100" dirty="0" err="1">
                <a:solidFill>
                  <a:srgbClr val="0E177B"/>
                </a:solidFill>
                <a:latin typeface="Arial" panose="020B0604020202020204" pitchFamily="34" charset="0"/>
                <a:cs typeface="Arial" panose="020B0604020202020204" pitchFamily="34" charset="0"/>
              </a:rPr>
              <a:t>nemělo</a:t>
            </a:r>
            <a:r>
              <a:rPr lang="de-DE" sz="2100" dirty="0">
                <a:solidFill>
                  <a:srgbClr val="0E177B"/>
                </a:solidFill>
                <a:latin typeface="Arial" panose="020B0604020202020204" pitchFamily="34" charset="0"/>
                <a:cs typeface="Arial" panose="020B0604020202020204" pitchFamily="34" charset="0"/>
              </a:rPr>
              <a:t> </a:t>
            </a:r>
            <a:r>
              <a:rPr lang="de-DE" sz="2100" dirty="0" err="1">
                <a:solidFill>
                  <a:srgbClr val="0E177B"/>
                </a:solidFill>
                <a:latin typeface="Arial" panose="020B0604020202020204" pitchFamily="34" charset="0"/>
                <a:cs typeface="Arial" panose="020B0604020202020204" pitchFamily="34" charset="0"/>
              </a:rPr>
              <a:t>škodit</a:t>
            </a:r>
            <a:r>
              <a:rPr lang="de-DE" sz="2100" dirty="0">
                <a:solidFill>
                  <a:srgbClr val="0E177B"/>
                </a:solidFill>
                <a:latin typeface="Arial" panose="020B0604020202020204" pitchFamily="34" charset="0"/>
                <a:cs typeface="Arial" panose="020B0604020202020204" pitchFamily="34" charset="0"/>
              </a:rPr>
              <a:t> </a:t>
            </a:r>
            <a:r>
              <a:rPr lang="de-DE" sz="2100" dirty="0" err="1">
                <a:solidFill>
                  <a:srgbClr val="0E177B"/>
                </a:solidFill>
                <a:latin typeface="Arial" panose="020B0604020202020204" pitchFamily="34" charset="0"/>
                <a:cs typeface="Arial" panose="020B0604020202020204" pitchFamily="34" charset="0"/>
              </a:rPr>
              <a:t>lidskému</a:t>
            </a:r>
            <a:r>
              <a:rPr lang="de-DE" sz="2100" dirty="0">
                <a:solidFill>
                  <a:srgbClr val="0E177B"/>
                </a:solidFill>
                <a:latin typeface="Arial" panose="020B0604020202020204" pitchFamily="34" charset="0"/>
                <a:cs typeface="Arial" panose="020B0604020202020204" pitchFamily="34" charset="0"/>
              </a:rPr>
              <a:t> </a:t>
            </a:r>
            <a:r>
              <a:rPr lang="de-DE" sz="2100" dirty="0" err="1">
                <a:solidFill>
                  <a:srgbClr val="0E177B"/>
                </a:solidFill>
                <a:latin typeface="Arial" panose="020B0604020202020204" pitchFamily="34" charset="0"/>
                <a:cs typeface="Arial" panose="020B0604020202020204" pitchFamily="34" charset="0"/>
              </a:rPr>
              <a:t>organismu</a:t>
            </a:r>
            <a:r>
              <a:rPr lang="de-DE" sz="2100" dirty="0">
                <a:solidFill>
                  <a:srgbClr val="0E177B"/>
                </a:solidFill>
                <a:latin typeface="Arial" panose="020B0604020202020204" pitchFamily="34" charset="0"/>
                <a:cs typeface="Arial" panose="020B0604020202020204" pitchFamily="34" charset="0"/>
              </a:rPr>
              <a:t>, </a:t>
            </a:r>
            <a:r>
              <a:rPr lang="de-DE" sz="2100" dirty="0" err="1">
                <a:solidFill>
                  <a:srgbClr val="0E177B"/>
                </a:solidFill>
                <a:latin typeface="Arial" panose="020B0604020202020204" pitchFamily="34" charset="0"/>
                <a:cs typeface="Arial" panose="020B0604020202020204" pitchFamily="34" charset="0"/>
              </a:rPr>
              <a:t>ale</a:t>
            </a:r>
            <a:r>
              <a:rPr lang="de-DE" sz="2100" dirty="0">
                <a:solidFill>
                  <a:srgbClr val="0E177B"/>
                </a:solidFill>
                <a:latin typeface="Arial" panose="020B0604020202020204" pitchFamily="34" charset="0"/>
                <a:cs typeface="Arial" panose="020B0604020202020204" pitchFamily="34" charset="0"/>
              </a:rPr>
              <a:t> </a:t>
            </a:r>
            <a:r>
              <a:rPr lang="de-DE" sz="2100" dirty="0" err="1">
                <a:solidFill>
                  <a:srgbClr val="0E177B"/>
                </a:solidFill>
                <a:latin typeface="Arial" panose="020B0604020202020204" pitchFamily="34" charset="0"/>
                <a:cs typeface="Arial" panose="020B0604020202020204" pitchFamily="34" charset="0"/>
              </a:rPr>
              <a:t>zároveň</a:t>
            </a:r>
            <a:r>
              <a:rPr lang="de-DE" sz="2100" dirty="0">
                <a:solidFill>
                  <a:srgbClr val="0E177B"/>
                </a:solidFill>
                <a:latin typeface="Arial" panose="020B0604020202020204" pitchFamily="34" charset="0"/>
                <a:cs typeface="Arial" panose="020B0604020202020204" pitchFamily="34" charset="0"/>
              </a:rPr>
              <a:t> </a:t>
            </a:r>
            <a:r>
              <a:rPr lang="de-DE" sz="2100" dirty="0" err="1">
                <a:solidFill>
                  <a:srgbClr val="0E177B"/>
                </a:solidFill>
                <a:latin typeface="Arial" panose="020B0604020202020204" pitchFamily="34" charset="0"/>
                <a:cs typeface="Arial" panose="020B0604020202020204" pitchFamily="34" charset="0"/>
              </a:rPr>
              <a:t>nič</a:t>
            </a:r>
            <a:r>
              <a:rPr lang="cs-CZ" sz="2100" dirty="0" err="1">
                <a:solidFill>
                  <a:srgbClr val="0E177B"/>
                </a:solidFill>
                <a:latin typeface="Arial" panose="020B0604020202020204" pitchFamily="34" charset="0"/>
                <a:cs typeface="Arial" panose="020B0604020202020204" pitchFamily="34" charset="0"/>
              </a:rPr>
              <a:t>it</a:t>
            </a:r>
            <a:r>
              <a:rPr lang="de-DE" sz="2100" dirty="0">
                <a:solidFill>
                  <a:srgbClr val="0E177B"/>
                </a:solidFill>
                <a:latin typeface="Arial" panose="020B0604020202020204" pitchFamily="34" charset="0"/>
                <a:cs typeface="Arial" panose="020B0604020202020204" pitchFamily="34" charset="0"/>
              </a:rPr>
              <a:t> </a:t>
            </a:r>
            <a:r>
              <a:rPr lang="de-DE" sz="2100" dirty="0" err="1">
                <a:solidFill>
                  <a:srgbClr val="0E177B"/>
                </a:solidFill>
                <a:latin typeface="Arial" panose="020B0604020202020204" pitchFamily="34" charset="0"/>
                <a:cs typeface="Arial" panose="020B0604020202020204" pitchFamily="34" charset="0"/>
              </a:rPr>
              <a:t>bakterie</a:t>
            </a:r>
            <a:r>
              <a:rPr lang="de-DE" sz="2100" dirty="0">
                <a:solidFill>
                  <a:srgbClr val="0E177B"/>
                </a:solidFill>
                <a:latin typeface="Arial" panose="020B0604020202020204" pitchFamily="34" charset="0"/>
                <a:cs typeface="Arial" panose="020B0604020202020204" pitchFamily="34" charset="0"/>
              </a:rPr>
              <a:t> a </a:t>
            </a:r>
            <a:r>
              <a:rPr lang="de-DE" sz="2100" dirty="0" err="1">
                <a:solidFill>
                  <a:srgbClr val="0E177B"/>
                </a:solidFill>
                <a:latin typeface="Arial" panose="020B0604020202020204" pitchFamily="34" charset="0"/>
                <a:cs typeface="Arial" panose="020B0604020202020204" pitchFamily="34" charset="0"/>
              </a:rPr>
              <a:t>viry</a:t>
            </a:r>
            <a:r>
              <a:rPr lang="de-DE" sz="2100" dirty="0">
                <a:solidFill>
                  <a:srgbClr val="0E177B"/>
                </a:solidFill>
                <a:latin typeface="Arial" panose="020B0604020202020204" pitchFamily="34" charset="0"/>
                <a:cs typeface="Arial" panose="020B0604020202020204" pitchFamily="34" charset="0"/>
              </a:rPr>
              <a:t>. </a:t>
            </a:r>
            <a:r>
              <a:rPr lang="cs-CZ" sz="2100" dirty="0">
                <a:solidFill>
                  <a:srgbClr val="0E177B"/>
                </a:solidFill>
                <a:latin typeface="Arial" panose="020B0604020202020204" pitchFamily="34" charset="0"/>
                <a:cs typeface="Arial" panose="020B0604020202020204" pitchFamily="34" charset="0"/>
              </a:rPr>
              <a:t>Předpokládá se použití </a:t>
            </a:r>
            <a:r>
              <a:rPr lang="de-DE" sz="2100" dirty="0" err="1">
                <a:solidFill>
                  <a:srgbClr val="0E177B"/>
                </a:solidFill>
                <a:latin typeface="Arial" panose="020B0604020202020204" pitchFamily="34" charset="0"/>
                <a:cs typeface="Arial" panose="020B0604020202020204" pitchFamily="34" charset="0"/>
              </a:rPr>
              <a:t>přenosn</a:t>
            </a:r>
            <a:r>
              <a:rPr lang="cs-CZ" sz="2100" dirty="0" err="1">
                <a:solidFill>
                  <a:srgbClr val="0E177B"/>
                </a:solidFill>
                <a:latin typeface="Arial" panose="020B0604020202020204" pitchFamily="34" charset="0"/>
                <a:cs typeface="Arial" panose="020B0604020202020204" pitchFamily="34" charset="0"/>
              </a:rPr>
              <a:t>ého</a:t>
            </a:r>
            <a:r>
              <a:rPr lang="de-DE" sz="2100" dirty="0">
                <a:solidFill>
                  <a:srgbClr val="0E177B"/>
                </a:solidFill>
                <a:latin typeface="Arial" panose="020B0604020202020204" pitchFamily="34" charset="0"/>
                <a:cs typeface="Arial" panose="020B0604020202020204" pitchFamily="34" charset="0"/>
              </a:rPr>
              <a:t> </a:t>
            </a:r>
            <a:r>
              <a:rPr lang="de-DE" sz="2100" dirty="0" err="1">
                <a:solidFill>
                  <a:srgbClr val="0E177B"/>
                </a:solidFill>
                <a:latin typeface="Arial" panose="020B0604020202020204" pitchFamily="34" charset="0"/>
                <a:cs typeface="Arial" panose="020B0604020202020204" pitchFamily="34" charset="0"/>
              </a:rPr>
              <a:t>zařízení</a:t>
            </a:r>
            <a:r>
              <a:rPr lang="de-DE" sz="2100" dirty="0">
                <a:solidFill>
                  <a:srgbClr val="0E177B"/>
                </a:solidFill>
                <a:latin typeface="Arial" panose="020B0604020202020204" pitchFamily="34" charset="0"/>
                <a:cs typeface="Arial" panose="020B0604020202020204" pitchFamily="34" charset="0"/>
              </a:rPr>
              <a:t> k </a:t>
            </a:r>
            <a:r>
              <a:rPr lang="de-DE" sz="2100" dirty="0" err="1">
                <a:solidFill>
                  <a:srgbClr val="0E177B"/>
                </a:solidFill>
                <a:latin typeface="Arial" panose="020B0604020202020204" pitchFamily="34" charset="0"/>
                <a:cs typeface="Arial" panose="020B0604020202020204" pitchFamily="34" charset="0"/>
              </a:rPr>
              <a:t>dezinfekci</a:t>
            </a:r>
            <a:r>
              <a:rPr lang="de-DE" sz="2100" dirty="0">
                <a:solidFill>
                  <a:srgbClr val="0E177B"/>
                </a:solidFill>
                <a:latin typeface="Arial" panose="020B0604020202020204" pitchFamily="34" charset="0"/>
                <a:cs typeface="Arial" panose="020B0604020202020204" pitchFamily="34" charset="0"/>
              </a:rPr>
              <a:t> </a:t>
            </a:r>
            <a:r>
              <a:rPr lang="cs-CZ" sz="2100" dirty="0">
                <a:solidFill>
                  <a:srgbClr val="0E177B"/>
                </a:solidFill>
                <a:latin typeface="Arial" panose="020B0604020202020204" pitchFamily="34" charset="0"/>
                <a:cs typeface="Arial" panose="020B0604020202020204" pitchFamily="34" charset="0"/>
              </a:rPr>
              <a:t>menších </a:t>
            </a:r>
            <a:r>
              <a:rPr lang="de-DE" sz="2100" dirty="0" err="1">
                <a:solidFill>
                  <a:srgbClr val="0E177B"/>
                </a:solidFill>
                <a:latin typeface="Arial" panose="020B0604020202020204" pitchFamily="34" charset="0"/>
                <a:cs typeface="Arial" panose="020B0604020202020204" pitchFamily="34" charset="0"/>
              </a:rPr>
              <a:t>vnitřních</a:t>
            </a:r>
            <a:r>
              <a:rPr lang="de-DE" sz="2100" dirty="0">
                <a:solidFill>
                  <a:srgbClr val="0E177B"/>
                </a:solidFill>
                <a:latin typeface="Arial" panose="020B0604020202020204" pitchFamily="34" charset="0"/>
                <a:cs typeface="Arial" panose="020B0604020202020204" pitchFamily="34" charset="0"/>
              </a:rPr>
              <a:t> </a:t>
            </a:r>
            <a:r>
              <a:rPr lang="de-DE" sz="2100" dirty="0" err="1">
                <a:solidFill>
                  <a:srgbClr val="0E177B"/>
                </a:solidFill>
                <a:latin typeface="Arial" panose="020B0604020202020204" pitchFamily="34" charset="0"/>
                <a:cs typeface="Arial" panose="020B0604020202020204" pitchFamily="34" charset="0"/>
              </a:rPr>
              <a:t>prostor</a:t>
            </a:r>
            <a:r>
              <a:rPr lang="de-DE" sz="2100" dirty="0">
                <a:solidFill>
                  <a:srgbClr val="0E177B"/>
                </a:solidFill>
                <a:latin typeface="Arial" panose="020B0604020202020204" pitchFamily="34" charset="0"/>
                <a:cs typeface="Arial" panose="020B0604020202020204" pitchFamily="34" charset="0"/>
              </a:rPr>
              <a:t>, </a:t>
            </a:r>
            <a:r>
              <a:rPr lang="de-DE" sz="2100" dirty="0" err="1">
                <a:solidFill>
                  <a:srgbClr val="0E177B"/>
                </a:solidFill>
                <a:latin typeface="Arial" panose="020B0604020202020204" pitchFamily="34" charset="0"/>
                <a:cs typeface="Arial" panose="020B0604020202020204" pitchFamily="34" charset="0"/>
              </a:rPr>
              <a:t>jako</a:t>
            </a:r>
            <a:r>
              <a:rPr lang="de-DE" sz="2100" dirty="0">
                <a:solidFill>
                  <a:srgbClr val="0E177B"/>
                </a:solidFill>
                <a:latin typeface="Arial" panose="020B0604020202020204" pitchFamily="34" charset="0"/>
                <a:cs typeface="Arial" panose="020B0604020202020204" pitchFamily="34" charset="0"/>
              </a:rPr>
              <a:t> </a:t>
            </a:r>
            <a:r>
              <a:rPr lang="de-DE" sz="2100" dirty="0" err="1">
                <a:solidFill>
                  <a:srgbClr val="0E177B"/>
                </a:solidFill>
                <a:latin typeface="Arial" panose="020B0604020202020204" pitchFamily="34" charset="0"/>
                <a:cs typeface="Arial" panose="020B0604020202020204" pitchFamily="34" charset="0"/>
              </a:rPr>
              <a:t>jsou</a:t>
            </a:r>
            <a:r>
              <a:rPr lang="de-DE" sz="2100" dirty="0">
                <a:solidFill>
                  <a:srgbClr val="0E177B"/>
                </a:solidFill>
                <a:latin typeface="Arial" panose="020B0604020202020204" pitchFamily="34" charset="0"/>
                <a:cs typeface="Arial" panose="020B0604020202020204" pitchFamily="34" charset="0"/>
              </a:rPr>
              <a:t> </a:t>
            </a:r>
            <a:r>
              <a:rPr lang="de-DE" sz="2100" dirty="0" err="1">
                <a:solidFill>
                  <a:srgbClr val="0E177B"/>
                </a:solidFill>
                <a:latin typeface="Arial" panose="020B0604020202020204" pitchFamily="34" charset="0"/>
                <a:cs typeface="Arial" panose="020B0604020202020204" pitchFamily="34" charset="0"/>
              </a:rPr>
              <a:t>divadla</a:t>
            </a:r>
            <a:r>
              <a:rPr lang="de-DE" sz="2100" dirty="0">
                <a:solidFill>
                  <a:srgbClr val="0E177B"/>
                </a:solidFill>
                <a:latin typeface="Arial" panose="020B0604020202020204" pitchFamily="34" charset="0"/>
                <a:cs typeface="Arial" panose="020B0604020202020204" pitchFamily="34" charset="0"/>
              </a:rPr>
              <a:t>, </a:t>
            </a:r>
            <a:r>
              <a:rPr lang="de-DE" sz="2100" dirty="0" err="1">
                <a:solidFill>
                  <a:srgbClr val="0E177B"/>
                </a:solidFill>
                <a:latin typeface="Arial" panose="020B0604020202020204" pitchFamily="34" charset="0"/>
                <a:cs typeface="Arial" panose="020B0604020202020204" pitchFamily="34" charset="0"/>
              </a:rPr>
              <a:t>sportovní</a:t>
            </a:r>
            <a:r>
              <a:rPr lang="de-DE" sz="2100" dirty="0">
                <a:solidFill>
                  <a:srgbClr val="0E177B"/>
                </a:solidFill>
                <a:latin typeface="Arial" panose="020B0604020202020204" pitchFamily="34" charset="0"/>
                <a:cs typeface="Arial" panose="020B0604020202020204" pitchFamily="34" charset="0"/>
              </a:rPr>
              <a:t> </a:t>
            </a:r>
            <a:r>
              <a:rPr lang="de-DE" sz="2100" dirty="0" err="1">
                <a:solidFill>
                  <a:srgbClr val="0E177B"/>
                </a:solidFill>
                <a:latin typeface="Arial" panose="020B0604020202020204" pitchFamily="34" charset="0"/>
                <a:cs typeface="Arial" panose="020B0604020202020204" pitchFamily="34" charset="0"/>
              </a:rPr>
              <a:t>haly</a:t>
            </a:r>
            <a:r>
              <a:rPr lang="de-DE" sz="2100" dirty="0">
                <a:solidFill>
                  <a:srgbClr val="0E177B"/>
                </a:solidFill>
                <a:latin typeface="Arial" panose="020B0604020202020204" pitchFamily="34" charset="0"/>
                <a:cs typeface="Arial" panose="020B0604020202020204" pitchFamily="34" charset="0"/>
              </a:rPr>
              <a:t>, </a:t>
            </a:r>
            <a:r>
              <a:rPr lang="de-DE" sz="2100" dirty="0" err="1">
                <a:solidFill>
                  <a:srgbClr val="0E177B"/>
                </a:solidFill>
                <a:latin typeface="Arial" panose="020B0604020202020204" pitchFamily="34" charset="0"/>
                <a:cs typeface="Arial" panose="020B0604020202020204" pitchFamily="34" charset="0"/>
              </a:rPr>
              <a:t>metro</a:t>
            </a:r>
            <a:r>
              <a:rPr lang="de-DE" sz="2100" dirty="0">
                <a:solidFill>
                  <a:srgbClr val="0E177B"/>
                </a:solidFill>
                <a:latin typeface="Arial" panose="020B0604020202020204" pitchFamily="34" charset="0"/>
                <a:cs typeface="Arial" panose="020B0604020202020204" pitchFamily="34" charset="0"/>
              </a:rPr>
              <a:t>, </a:t>
            </a:r>
            <a:r>
              <a:rPr lang="de-DE" sz="2100" dirty="0" err="1">
                <a:solidFill>
                  <a:srgbClr val="0E177B"/>
                </a:solidFill>
                <a:latin typeface="Arial" panose="020B0604020202020204" pitchFamily="34" charset="0"/>
                <a:cs typeface="Arial" panose="020B0604020202020204" pitchFamily="34" charset="0"/>
              </a:rPr>
              <a:t>autobusy</a:t>
            </a:r>
            <a:r>
              <a:rPr lang="de-DE" sz="2100" dirty="0">
                <a:solidFill>
                  <a:srgbClr val="0E177B"/>
                </a:solidFill>
                <a:latin typeface="Arial" panose="020B0604020202020204" pitchFamily="34" charset="0"/>
                <a:cs typeface="Arial" panose="020B0604020202020204" pitchFamily="34" charset="0"/>
              </a:rPr>
              <a:t>, </a:t>
            </a:r>
            <a:r>
              <a:rPr lang="de-DE" sz="2100" dirty="0" err="1">
                <a:solidFill>
                  <a:srgbClr val="0E177B"/>
                </a:solidFill>
                <a:latin typeface="Arial" panose="020B0604020202020204" pitchFamily="34" charset="0"/>
                <a:cs typeface="Arial" panose="020B0604020202020204" pitchFamily="34" charset="0"/>
              </a:rPr>
              <a:t>letadla</a:t>
            </a:r>
            <a:r>
              <a:rPr lang="de-DE" sz="2100" dirty="0">
                <a:solidFill>
                  <a:srgbClr val="0E177B"/>
                </a:solidFill>
                <a:latin typeface="Arial" panose="020B0604020202020204" pitchFamily="34" charset="0"/>
                <a:cs typeface="Arial" panose="020B0604020202020204" pitchFamily="34" charset="0"/>
              </a:rPr>
              <a:t> </a:t>
            </a:r>
            <a:r>
              <a:rPr lang="de-DE" sz="2100" dirty="0" err="1">
                <a:solidFill>
                  <a:srgbClr val="0E177B"/>
                </a:solidFill>
                <a:latin typeface="Arial" panose="020B0604020202020204" pitchFamily="34" charset="0"/>
                <a:cs typeface="Arial" panose="020B0604020202020204" pitchFamily="34" charset="0"/>
              </a:rPr>
              <a:t>atd</a:t>
            </a:r>
            <a:r>
              <a:rPr lang="de-DE" sz="2100" dirty="0">
                <a:solidFill>
                  <a:srgbClr val="0E177B"/>
                </a:solidFill>
                <a:latin typeface="Arial" panose="020B0604020202020204" pitchFamily="34" charset="0"/>
                <a:cs typeface="Arial" panose="020B0604020202020204" pitchFamily="34" charset="0"/>
              </a:rPr>
              <a:t>.</a:t>
            </a:r>
            <a:endParaRPr lang="cs-CZ" sz="2100" dirty="0">
              <a:solidFill>
                <a:srgbClr val="0E177B"/>
              </a:solidFill>
              <a:latin typeface="Arial" panose="020B0604020202020204" pitchFamily="34" charset="0"/>
              <a:cs typeface="Arial" panose="020B0604020202020204" pitchFamily="34" charset="0"/>
            </a:endParaRPr>
          </a:p>
          <a:p>
            <a:pPr marL="0" indent="0" algn="just">
              <a:buNone/>
            </a:pPr>
            <a:r>
              <a:rPr lang="de-DE" sz="2100" dirty="0" err="1">
                <a:solidFill>
                  <a:srgbClr val="0E177B"/>
                </a:solidFill>
                <a:latin typeface="Arial" panose="020B0604020202020204" pitchFamily="34" charset="0"/>
                <a:cs typeface="Arial" panose="020B0604020202020204" pitchFamily="34" charset="0"/>
              </a:rPr>
              <a:t>Záření</a:t>
            </a:r>
            <a:r>
              <a:rPr lang="de-DE" sz="2100" dirty="0">
                <a:solidFill>
                  <a:srgbClr val="0E177B"/>
                </a:solidFill>
                <a:latin typeface="Arial" panose="020B0604020202020204" pitchFamily="34" charset="0"/>
                <a:cs typeface="Arial" panose="020B0604020202020204" pitchFamily="34" charset="0"/>
              </a:rPr>
              <a:t> </a:t>
            </a:r>
            <a:r>
              <a:rPr lang="de-DE" sz="2100" dirty="0" err="1">
                <a:solidFill>
                  <a:srgbClr val="0E177B"/>
                </a:solidFill>
                <a:latin typeface="Arial" panose="020B0604020202020204" pitchFamily="34" charset="0"/>
                <a:cs typeface="Arial" panose="020B0604020202020204" pitchFamily="34" charset="0"/>
              </a:rPr>
              <a:t>Far</a:t>
            </a:r>
            <a:r>
              <a:rPr lang="de-DE" sz="2100" dirty="0">
                <a:solidFill>
                  <a:srgbClr val="0E177B"/>
                </a:solidFill>
                <a:latin typeface="Arial" panose="020B0604020202020204" pitchFamily="34" charset="0"/>
                <a:cs typeface="Arial" panose="020B0604020202020204" pitchFamily="34" charset="0"/>
              </a:rPr>
              <a:t>-UVC </a:t>
            </a:r>
            <a:r>
              <a:rPr lang="de-DE" sz="2100" dirty="0" err="1">
                <a:solidFill>
                  <a:srgbClr val="0E177B"/>
                </a:solidFill>
                <a:latin typeface="Arial" panose="020B0604020202020204" pitchFamily="34" charset="0"/>
                <a:cs typeface="Arial" panose="020B0604020202020204" pitchFamily="34" charset="0"/>
              </a:rPr>
              <a:t>nevytvářejí</a:t>
            </a:r>
            <a:r>
              <a:rPr lang="de-DE" sz="2100" dirty="0">
                <a:solidFill>
                  <a:srgbClr val="0E177B"/>
                </a:solidFill>
                <a:latin typeface="Arial" panose="020B0604020202020204" pitchFamily="34" charset="0"/>
                <a:cs typeface="Arial" panose="020B0604020202020204" pitchFamily="34" charset="0"/>
              </a:rPr>
              <a:t> LED </a:t>
            </a:r>
            <a:r>
              <a:rPr lang="de-DE" sz="2100" dirty="0" err="1">
                <a:solidFill>
                  <a:srgbClr val="0E177B"/>
                </a:solidFill>
                <a:latin typeface="Arial" panose="020B0604020202020204" pitchFamily="34" charset="0"/>
                <a:cs typeface="Arial" panose="020B0604020202020204" pitchFamily="34" charset="0"/>
              </a:rPr>
              <a:t>diody</a:t>
            </a:r>
            <a:r>
              <a:rPr lang="de-DE" sz="2100" dirty="0">
                <a:solidFill>
                  <a:srgbClr val="0E177B"/>
                </a:solidFill>
                <a:latin typeface="Arial" panose="020B0604020202020204" pitchFamily="34" charset="0"/>
                <a:cs typeface="Arial" panose="020B0604020202020204" pitchFamily="34" charset="0"/>
              </a:rPr>
              <a:t>, </a:t>
            </a:r>
            <a:r>
              <a:rPr lang="de-DE" sz="2100" dirty="0" err="1">
                <a:solidFill>
                  <a:srgbClr val="0E177B"/>
                </a:solidFill>
                <a:latin typeface="Arial" panose="020B0604020202020204" pitchFamily="34" charset="0"/>
                <a:cs typeface="Arial" panose="020B0604020202020204" pitchFamily="34" charset="0"/>
              </a:rPr>
              <a:t>ale</a:t>
            </a:r>
            <a:r>
              <a:rPr lang="de-DE" sz="2100" dirty="0">
                <a:solidFill>
                  <a:srgbClr val="0E177B"/>
                </a:solidFill>
                <a:latin typeface="Arial" panose="020B0604020202020204" pitchFamily="34" charset="0"/>
                <a:cs typeface="Arial" panose="020B0604020202020204" pitchFamily="34" charset="0"/>
              </a:rPr>
              <a:t> </a:t>
            </a:r>
            <a:r>
              <a:rPr lang="de-DE" sz="2100" dirty="0" err="1">
                <a:solidFill>
                  <a:srgbClr val="0E177B"/>
                </a:solidFill>
                <a:latin typeface="Arial" panose="020B0604020202020204" pitchFamily="34" charset="0"/>
                <a:cs typeface="Arial" panose="020B0604020202020204" pitchFamily="34" charset="0"/>
              </a:rPr>
              <a:t>excimerová</a:t>
            </a:r>
            <a:r>
              <a:rPr lang="de-DE" sz="2100" dirty="0">
                <a:solidFill>
                  <a:srgbClr val="0E177B"/>
                </a:solidFill>
                <a:latin typeface="Arial" panose="020B0604020202020204" pitchFamily="34" charset="0"/>
                <a:cs typeface="Arial" panose="020B0604020202020204" pitchFamily="34" charset="0"/>
              </a:rPr>
              <a:t> </a:t>
            </a:r>
            <a:r>
              <a:rPr lang="de-DE" sz="2100" dirty="0" err="1">
                <a:solidFill>
                  <a:srgbClr val="0E177B"/>
                </a:solidFill>
                <a:latin typeface="Arial" panose="020B0604020202020204" pitchFamily="34" charset="0"/>
                <a:cs typeface="Arial" panose="020B0604020202020204" pitchFamily="34" charset="0"/>
              </a:rPr>
              <a:t>lampa</a:t>
            </a:r>
            <a:r>
              <a:rPr lang="de-DE" sz="2100" dirty="0">
                <a:solidFill>
                  <a:srgbClr val="0E177B"/>
                </a:solidFill>
                <a:latin typeface="Arial" panose="020B0604020202020204" pitchFamily="34" charset="0"/>
                <a:cs typeface="Arial" panose="020B0604020202020204" pitchFamily="34" charset="0"/>
              </a:rPr>
              <a:t>, </a:t>
            </a:r>
            <a:r>
              <a:rPr lang="de-DE" sz="2100" dirty="0" err="1">
                <a:solidFill>
                  <a:srgbClr val="0E177B"/>
                </a:solidFill>
                <a:latin typeface="Arial" panose="020B0604020202020204" pitchFamily="34" charset="0"/>
                <a:cs typeface="Arial" panose="020B0604020202020204" pitchFamily="34" charset="0"/>
              </a:rPr>
              <a:t>která</a:t>
            </a:r>
            <a:r>
              <a:rPr lang="de-DE" sz="2100" dirty="0">
                <a:solidFill>
                  <a:srgbClr val="0E177B"/>
                </a:solidFill>
                <a:latin typeface="Arial" panose="020B0604020202020204" pitchFamily="34" charset="0"/>
                <a:cs typeface="Arial" panose="020B0604020202020204" pitchFamily="34" charset="0"/>
              </a:rPr>
              <a:t> </a:t>
            </a:r>
            <a:r>
              <a:rPr lang="de-DE" sz="2100" dirty="0" err="1">
                <a:solidFill>
                  <a:srgbClr val="0E177B"/>
                </a:solidFill>
                <a:latin typeface="Arial" panose="020B0604020202020204" pitchFamily="34" charset="0"/>
                <a:cs typeface="Arial" panose="020B0604020202020204" pitchFamily="34" charset="0"/>
              </a:rPr>
              <a:t>produkuje</a:t>
            </a:r>
            <a:r>
              <a:rPr lang="de-DE" sz="2100" dirty="0">
                <a:solidFill>
                  <a:srgbClr val="0E177B"/>
                </a:solidFill>
                <a:latin typeface="Arial" panose="020B0604020202020204" pitchFamily="34" charset="0"/>
                <a:cs typeface="Arial" panose="020B0604020202020204" pitchFamily="34" charset="0"/>
              </a:rPr>
              <a:t> </a:t>
            </a:r>
            <a:r>
              <a:rPr lang="de-DE" sz="2100" dirty="0" err="1">
                <a:solidFill>
                  <a:srgbClr val="0E177B"/>
                </a:solidFill>
                <a:latin typeface="Arial" panose="020B0604020202020204" pitchFamily="34" charset="0"/>
                <a:cs typeface="Arial" panose="020B0604020202020204" pitchFamily="34" charset="0"/>
              </a:rPr>
              <a:t>dezinfekční</a:t>
            </a:r>
            <a:r>
              <a:rPr lang="de-DE" sz="2100" dirty="0">
                <a:solidFill>
                  <a:srgbClr val="0E177B"/>
                </a:solidFill>
                <a:latin typeface="Arial" panose="020B0604020202020204" pitchFamily="34" charset="0"/>
                <a:cs typeface="Arial" panose="020B0604020202020204" pitchFamily="34" charset="0"/>
              </a:rPr>
              <a:t> </a:t>
            </a:r>
            <a:r>
              <a:rPr lang="de-DE" sz="2100" dirty="0" err="1">
                <a:solidFill>
                  <a:srgbClr val="0E177B"/>
                </a:solidFill>
                <a:latin typeface="Arial" panose="020B0604020202020204" pitchFamily="34" charset="0"/>
                <a:cs typeface="Arial" panose="020B0604020202020204" pitchFamily="34" charset="0"/>
              </a:rPr>
              <a:t>světlo</a:t>
            </a:r>
            <a:r>
              <a:rPr lang="de-DE" sz="2100" dirty="0">
                <a:solidFill>
                  <a:srgbClr val="0E177B"/>
                </a:solidFill>
                <a:latin typeface="Arial" panose="020B0604020202020204" pitchFamily="34" charset="0"/>
                <a:cs typeface="Arial" panose="020B0604020202020204" pitchFamily="34" charset="0"/>
              </a:rPr>
              <a:t>. </a:t>
            </a:r>
          </a:p>
          <a:p>
            <a:pPr marL="0" indent="0" algn="just">
              <a:buNone/>
            </a:pPr>
            <a:endParaRPr lang="cs-CZ" sz="2100" dirty="0">
              <a:latin typeface="Arial" panose="020B0604020202020204" pitchFamily="34" charset="0"/>
              <a:cs typeface="Arial" panose="020B0604020202020204" pitchFamily="34" charset="0"/>
            </a:endParaRPr>
          </a:p>
          <a:p>
            <a:pPr marL="0" indent="0" algn="just">
              <a:buNone/>
            </a:pPr>
            <a:endParaRPr lang="cs-CZ" altLang="cs-CZ" sz="1800" dirty="0">
              <a:latin typeface="Arial" panose="020B0604020202020204" pitchFamily="34" charset="0"/>
              <a:cs typeface="Arial" panose="020B0604020202020204" pitchFamily="34" charset="0"/>
            </a:endParaRPr>
          </a:p>
          <a:p>
            <a:pPr marL="0" indent="0">
              <a:buNone/>
            </a:pPr>
            <a:endParaRPr lang="cs-CZ" sz="1800" dirty="0">
              <a:solidFill>
                <a:srgbClr val="171C8F"/>
              </a:solidFill>
              <a:latin typeface="Arial" panose="020B0604020202020204" pitchFamily="34" charset="0"/>
              <a:cs typeface="Arial" panose="020B0604020202020204" pitchFamily="34" charset="0"/>
            </a:endParaRPr>
          </a:p>
          <a:p>
            <a:pPr marL="0" indent="0">
              <a:buNone/>
            </a:pPr>
            <a:endParaRPr lang="cs-CZ" sz="1800" dirty="0">
              <a:solidFill>
                <a:srgbClr val="171C8F"/>
              </a:solidFill>
              <a:latin typeface="Arial" panose="020B0604020202020204" pitchFamily="34" charset="0"/>
              <a:cs typeface="Arial" panose="020B0604020202020204" pitchFamily="34" charset="0"/>
            </a:endParaRPr>
          </a:p>
          <a:p>
            <a:pPr marL="0" indent="0">
              <a:buNone/>
            </a:pPr>
            <a:endParaRPr lang="de-DE" sz="1800" dirty="0">
              <a:solidFill>
                <a:srgbClr val="171C8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3515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41FC35-45A2-C7A4-A25D-500EA81BFF5B}"/>
              </a:ext>
            </a:extLst>
          </p:cNvPr>
          <p:cNvSpPr>
            <a:spLocks noGrp="1"/>
          </p:cNvSpPr>
          <p:nvPr>
            <p:ph type="title"/>
          </p:nvPr>
        </p:nvSpPr>
        <p:spPr/>
        <p:txBody>
          <a:bodyPr>
            <a:normAutofit/>
          </a:bodyPr>
          <a:lstStyle/>
          <a:p>
            <a:r>
              <a:rPr lang="cs-CZ" sz="3600" dirty="0">
                <a:solidFill>
                  <a:srgbClr val="0C197C"/>
                </a:solidFill>
                <a:latin typeface="Arial" panose="020B0604020202020204" pitchFamily="34" charset="0"/>
                <a:cs typeface="Arial" panose="020B0604020202020204" pitchFamily="34" charset="0"/>
              </a:rPr>
              <a:t>VSD</a:t>
            </a:r>
          </a:p>
        </p:txBody>
      </p:sp>
      <p:sp>
        <p:nvSpPr>
          <p:cNvPr id="3" name="Zástupný obsah 2">
            <a:extLst>
              <a:ext uri="{FF2B5EF4-FFF2-40B4-BE49-F238E27FC236}">
                <a16:creationId xmlns:a16="http://schemas.microsoft.com/office/drawing/2014/main" id="{C3BF3CBF-939B-A6D2-7173-0D1D348AF7EA}"/>
              </a:ext>
            </a:extLst>
          </p:cNvPr>
          <p:cNvSpPr>
            <a:spLocks noGrp="1"/>
          </p:cNvSpPr>
          <p:nvPr>
            <p:ph idx="1"/>
          </p:nvPr>
        </p:nvSpPr>
        <p:spPr/>
        <p:txBody>
          <a:bodyPr>
            <a:normAutofit/>
          </a:bodyPr>
          <a:lstStyle/>
          <a:p>
            <a:pPr marL="0" indent="0">
              <a:buNone/>
            </a:pPr>
            <a:r>
              <a:rPr lang="cs-CZ" dirty="0">
                <a:solidFill>
                  <a:srgbClr val="0C197C"/>
                </a:solidFill>
                <a:latin typeface="Arial" panose="020B0604020202020204" pitchFamily="34" charset="0"/>
                <a:cs typeface="Arial" panose="020B0604020202020204" pitchFamily="34" charset="0"/>
              </a:rPr>
              <a:t>Pro  operační endoskopy, které nelze sterilizovat</a:t>
            </a:r>
          </a:p>
          <a:p>
            <a:pPr marL="0" indent="0">
              <a:buNone/>
            </a:pPr>
            <a:r>
              <a:rPr lang="cs-CZ" dirty="0">
                <a:solidFill>
                  <a:srgbClr val="0C197C"/>
                </a:solidFill>
                <a:latin typeface="Arial" panose="020B0604020202020204" pitchFamily="34" charset="0"/>
                <a:cs typeface="Arial" panose="020B0604020202020204" pitchFamily="34" charset="0"/>
              </a:rPr>
              <a:t>Za použití dezinfekčního prostředku v rozsahu účinnosti ABCT </a:t>
            </a:r>
          </a:p>
        </p:txBody>
      </p:sp>
    </p:spTree>
    <p:extLst>
      <p:ext uri="{BB962C8B-B14F-4D97-AF65-F5344CB8AC3E}">
        <p14:creationId xmlns:p14="http://schemas.microsoft.com/office/powerpoint/2010/main" val="1914491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44A11BCD-ADC1-42A3-BE02-50AF9B9C1BA0}"/>
              </a:ext>
            </a:extLst>
          </p:cNvPr>
          <p:cNvSpPr>
            <a:spLocks noGrp="1"/>
          </p:cNvSpPr>
          <p:nvPr>
            <p:ph type="title"/>
          </p:nvPr>
        </p:nvSpPr>
        <p:spPr>
          <a:xfrm>
            <a:off x="838200" y="365125"/>
            <a:ext cx="10515600" cy="4552108"/>
          </a:xfrm>
        </p:spPr>
        <p:txBody>
          <a:bodyPr>
            <a:normAutofit/>
          </a:bodyPr>
          <a:lstStyle/>
          <a:p>
            <a:r>
              <a:rPr lang="cs-CZ" sz="3600" dirty="0">
                <a:solidFill>
                  <a:srgbClr val="0C197C"/>
                </a:solidFill>
                <a:latin typeface="Arial" panose="020B0604020202020204" pitchFamily="34" charset="0"/>
                <a:cs typeface="Arial" panose="020B0604020202020204" pitchFamily="34" charset="0"/>
              </a:rPr>
              <a:t>                  Děkuji za pozornost</a:t>
            </a:r>
            <a:endParaRPr lang="de-DE" sz="3600" dirty="0">
              <a:solidFill>
                <a:srgbClr val="0C197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3023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A92721-67A5-4788-A8E1-BE3466A33FEE}"/>
              </a:ext>
            </a:extLst>
          </p:cNvPr>
          <p:cNvSpPr>
            <a:spLocks noGrp="1"/>
          </p:cNvSpPr>
          <p:nvPr>
            <p:ph type="title"/>
          </p:nvPr>
        </p:nvSpPr>
        <p:spPr/>
        <p:txBody>
          <a:bodyPr>
            <a:normAutofit/>
          </a:bodyPr>
          <a:lstStyle/>
          <a:p>
            <a:r>
              <a:rPr lang="cs-CZ" sz="3600" dirty="0">
                <a:solidFill>
                  <a:srgbClr val="0C197C"/>
                </a:solidFill>
                <a:latin typeface="Arial" panose="020B0604020202020204" pitchFamily="34" charset="0"/>
                <a:cs typeface="Arial" panose="020B0604020202020204" pitchFamily="34" charset="0"/>
              </a:rPr>
              <a:t>Dezinfekce a sterilizace</a:t>
            </a:r>
            <a:endParaRPr lang="de-DE" sz="3600" dirty="0">
              <a:solidFill>
                <a:srgbClr val="0C197C"/>
              </a:solidFill>
              <a:latin typeface="Arial" panose="020B0604020202020204" pitchFamily="34" charset="0"/>
              <a:cs typeface="Arial" panose="020B0604020202020204" pitchFamily="34" charset="0"/>
            </a:endParaRPr>
          </a:p>
        </p:txBody>
      </p:sp>
      <p:sp>
        <p:nvSpPr>
          <p:cNvPr id="7" name="Zástupný symbol pro obsah 6">
            <a:extLst>
              <a:ext uri="{FF2B5EF4-FFF2-40B4-BE49-F238E27FC236}">
                <a16:creationId xmlns:a16="http://schemas.microsoft.com/office/drawing/2014/main" id="{19E0B629-BA64-41BC-89BB-22E55E9BC129}"/>
              </a:ext>
            </a:extLst>
          </p:cNvPr>
          <p:cNvSpPr>
            <a:spLocks noGrp="1"/>
          </p:cNvSpPr>
          <p:nvPr>
            <p:ph idx="1"/>
          </p:nvPr>
        </p:nvSpPr>
        <p:spPr>
          <a:xfrm>
            <a:off x="838200" y="1690688"/>
            <a:ext cx="10515600" cy="4351338"/>
          </a:xfrm>
        </p:spPr>
        <p:txBody>
          <a:bodyPr>
            <a:normAutofit/>
          </a:bodyPr>
          <a:lstStyle/>
          <a:p>
            <a:pPr marL="0" indent="0" algn="just">
              <a:buNone/>
            </a:pPr>
            <a:r>
              <a:rPr lang="cs-CZ" sz="1900" dirty="0">
                <a:solidFill>
                  <a:srgbClr val="0E177B"/>
                </a:solidFill>
                <a:latin typeface="Arial" panose="020B0604020202020204" pitchFamily="34" charset="0"/>
                <a:cs typeface="Arial" panose="020B0604020202020204" pitchFamily="34" charset="0"/>
              </a:rPr>
              <a:t>Hraje klíčovou roli při snižování rizika infekcí. Prosazování standardů/ SOP, interní směrnice/ zajišťují, že sterilizační procesy účinně eliminují široké spektrum mikroorganismů za předpokladu dodržení </a:t>
            </a:r>
            <a:r>
              <a:rPr lang="cs-CZ" sz="1900" dirty="0" err="1">
                <a:solidFill>
                  <a:srgbClr val="0E177B"/>
                </a:solidFill>
                <a:latin typeface="Arial" panose="020B0604020202020204" pitchFamily="34" charset="0"/>
                <a:cs typeface="Arial" panose="020B0604020202020204" pitchFamily="34" charset="0"/>
              </a:rPr>
              <a:t>předsterilizační</a:t>
            </a:r>
            <a:r>
              <a:rPr lang="cs-CZ" sz="1900" dirty="0">
                <a:solidFill>
                  <a:srgbClr val="0E177B"/>
                </a:solidFill>
                <a:latin typeface="Arial" panose="020B0604020202020204" pitchFamily="34" charset="0"/>
                <a:cs typeface="Arial" panose="020B0604020202020204" pitchFamily="34" charset="0"/>
              </a:rPr>
              <a:t> přípravy.</a:t>
            </a:r>
          </a:p>
          <a:p>
            <a:pPr marL="0" indent="0" algn="just">
              <a:buNone/>
            </a:pPr>
            <a:r>
              <a:rPr lang="cs-CZ" sz="1900" dirty="0">
                <a:solidFill>
                  <a:srgbClr val="0E177B"/>
                </a:solidFill>
                <a:latin typeface="Arial" panose="020B0604020202020204" pitchFamily="34" charset="0"/>
                <a:cs typeface="Arial" panose="020B0604020202020204" pitchFamily="34" charset="0"/>
              </a:rPr>
              <a:t>Poskytovatel zdravotních služeb sterilizačními procesy zajišťuje spolehlivost opakovaně sterilizovaných zdravotnických prostředků za předpokladu správné manipulace za aseptických podmínek.</a:t>
            </a:r>
          </a:p>
          <a:p>
            <a:pPr marL="0" indent="0" algn="just">
              <a:buNone/>
            </a:pPr>
            <a:r>
              <a:rPr lang="cs-CZ" sz="1800" dirty="0">
                <a:solidFill>
                  <a:srgbClr val="0E177B"/>
                </a:solidFill>
                <a:latin typeface="Arial" panose="020B0604020202020204" pitchFamily="34" charset="0"/>
                <a:cs typeface="Arial" panose="020B0604020202020204" pitchFamily="34" charset="0"/>
              </a:rPr>
              <a:t>Regulační normy hrají roli při sterilizaci a kladou důraz na bezpečný a účinný proces. Normy poskytují jednotný rámec </a:t>
            </a:r>
            <a:r>
              <a:rPr lang="cs-CZ" sz="1800" b="1" dirty="0">
                <a:solidFill>
                  <a:srgbClr val="0E177B"/>
                </a:solidFill>
                <a:latin typeface="Arial" panose="020B0604020202020204" pitchFamily="34" charset="0"/>
                <a:cs typeface="Arial" panose="020B0604020202020204" pitchFamily="34" charset="0"/>
              </a:rPr>
              <a:t>pro výrobce </a:t>
            </a:r>
            <a:r>
              <a:rPr lang="cs-CZ" sz="1800" dirty="0">
                <a:solidFill>
                  <a:srgbClr val="0E177B"/>
                </a:solidFill>
                <a:latin typeface="Arial" panose="020B0604020202020204" pitchFamily="34" charset="0"/>
                <a:cs typeface="Arial" panose="020B0604020202020204" pitchFamily="34" charset="0"/>
              </a:rPr>
              <a:t>a jejich účinné sterilizační procesy. Informativní přílohy norem například uvádí základní pokyny pro čištění, dezinfekci a sterilizaci apod. Normy zdůrazňují, aby výrobci poskytovali jasné pokyny, které zajistí, že poskytovatelé zdravotní péče mohou ZP/zařízení bezpečně používat. </a:t>
            </a:r>
          </a:p>
          <a:p>
            <a:pPr marL="0" indent="0" algn="just">
              <a:buNone/>
            </a:pPr>
            <a:r>
              <a:rPr lang="cs-CZ" sz="1900" dirty="0">
                <a:solidFill>
                  <a:srgbClr val="0E177B"/>
                </a:solidFill>
                <a:latin typeface="Arial" panose="020B0604020202020204" pitchFamily="34" charset="0"/>
                <a:cs typeface="Arial" panose="020B0604020202020204" pitchFamily="34" charset="0"/>
              </a:rPr>
              <a:t>Odpovědnost za ne/dodržení norem pro sterilizaci jde za výrobcem.</a:t>
            </a:r>
          </a:p>
          <a:p>
            <a:pPr marL="0" indent="0" algn="just">
              <a:buNone/>
            </a:pPr>
            <a:r>
              <a:rPr lang="cs-CZ" sz="1900" dirty="0">
                <a:solidFill>
                  <a:srgbClr val="0E177B"/>
                </a:solidFill>
                <a:latin typeface="Arial" panose="020B0604020202020204" pitchFamily="34" charset="0"/>
                <a:cs typeface="Arial" panose="020B0604020202020204" pitchFamily="34" charset="0"/>
              </a:rPr>
              <a:t>Naopak nedodržení standardů v dezinfekci a sterilizaci  jde za poskytovatelem zdravotních služeb a vystavuje se riziku soudních sporů a sankcí ze strany státních orgánů.</a:t>
            </a:r>
          </a:p>
          <a:p>
            <a:pPr marL="0" indent="0">
              <a:buNone/>
            </a:pPr>
            <a:endParaRPr lang="cs-CZ" sz="1900" dirty="0">
              <a:latin typeface="Arial" panose="020B0604020202020204" pitchFamily="34" charset="0"/>
              <a:cs typeface="Arial" panose="020B0604020202020204" pitchFamily="34" charset="0"/>
            </a:endParaRPr>
          </a:p>
          <a:p>
            <a:pPr marL="0" indent="0">
              <a:buNone/>
            </a:pPr>
            <a:endParaRPr lang="de-DE" sz="3600" dirty="0">
              <a:latin typeface="Arial" panose="020B0604020202020204" pitchFamily="34" charset="0"/>
              <a:cs typeface="Arial" panose="020B0604020202020204" pitchFamily="34" charset="0"/>
            </a:endParaRPr>
          </a:p>
          <a:p>
            <a:endParaRPr lang="de-DE" dirty="0"/>
          </a:p>
        </p:txBody>
      </p:sp>
    </p:spTree>
    <p:extLst>
      <p:ext uri="{BB962C8B-B14F-4D97-AF65-F5344CB8AC3E}">
        <p14:creationId xmlns:p14="http://schemas.microsoft.com/office/powerpoint/2010/main" val="209460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1B723B8-1FE3-48D4-AEFD-1DF1C6420EFE}"/>
              </a:ext>
            </a:extLst>
          </p:cNvPr>
          <p:cNvSpPr>
            <a:spLocks noGrp="1" noChangeArrowheads="1"/>
          </p:cNvSpPr>
          <p:nvPr>
            <p:ph type="title"/>
          </p:nvPr>
        </p:nvSpPr>
        <p:spPr/>
        <p:txBody>
          <a:bodyPr>
            <a:normAutofit/>
          </a:bodyPr>
          <a:lstStyle/>
          <a:p>
            <a:pPr eaLnBrk="1" hangingPunct="1"/>
            <a:r>
              <a:rPr lang="cs-CZ" altLang="cs-CZ" sz="3600" dirty="0">
                <a:solidFill>
                  <a:srgbClr val="0E177B"/>
                </a:solidFill>
                <a:latin typeface="Arial" panose="020B0604020202020204" pitchFamily="34" charset="0"/>
              </a:rPr>
              <a:t>Negativní faktory v oblasti dezinfekce a sterilizace</a:t>
            </a:r>
          </a:p>
        </p:txBody>
      </p:sp>
      <p:sp>
        <p:nvSpPr>
          <p:cNvPr id="6147" name="Rectangle 3">
            <a:extLst>
              <a:ext uri="{FF2B5EF4-FFF2-40B4-BE49-F238E27FC236}">
                <a16:creationId xmlns:a16="http://schemas.microsoft.com/office/drawing/2014/main" id="{1A05BD5D-52F7-4DC7-B4D4-C1313CBF5114}"/>
              </a:ext>
            </a:extLst>
          </p:cNvPr>
          <p:cNvSpPr>
            <a:spLocks noGrp="1" noChangeArrowheads="1"/>
          </p:cNvSpPr>
          <p:nvPr>
            <p:ph type="body" idx="1"/>
          </p:nvPr>
        </p:nvSpPr>
        <p:spPr/>
        <p:txBody>
          <a:bodyPr>
            <a:normAutofit/>
          </a:bodyPr>
          <a:lstStyle/>
          <a:p>
            <a:pPr marL="0" indent="0" eaLnBrk="1" hangingPunct="1">
              <a:lnSpc>
                <a:spcPct val="80000"/>
              </a:lnSpc>
              <a:buNone/>
            </a:pPr>
            <a:endParaRPr lang="cs-CZ" altLang="cs-CZ" sz="1800" b="1" dirty="0">
              <a:solidFill>
                <a:srgbClr val="0E177B"/>
              </a:solidFill>
              <a:latin typeface="Arial" panose="020B0604020202020204" pitchFamily="34" charset="0"/>
            </a:endParaRPr>
          </a:p>
          <a:p>
            <a:pPr marL="0" indent="0" eaLnBrk="1" hangingPunct="1">
              <a:lnSpc>
                <a:spcPct val="80000"/>
              </a:lnSpc>
              <a:buNone/>
            </a:pPr>
            <a:r>
              <a:rPr lang="cs-CZ" altLang="cs-CZ" sz="1800" dirty="0">
                <a:solidFill>
                  <a:srgbClr val="0E177B"/>
                </a:solidFill>
                <a:latin typeface="Arial" panose="020B0604020202020204" pitchFamily="34" charset="0"/>
              </a:rPr>
              <a:t>Nedostatečné znalosti právních předpisů </a:t>
            </a:r>
          </a:p>
          <a:p>
            <a:pPr marL="0" indent="0" eaLnBrk="1" hangingPunct="1">
              <a:lnSpc>
                <a:spcPct val="80000"/>
              </a:lnSpc>
              <a:buNone/>
            </a:pPr>
            <a:r>
              <a:rPr lang="cs-CZ" altLang="cs-CZ" sz="1800" dirty="0">
                <a:solidFill>
                  <a:srgbClr val="0E177B"/>
                </a:solidFill>
                <a:latin typeface="Arial" panose="020B0604020202020204" pitchFamily="34" charset="0"/>
              </a:rPr>
              <a:t>Nedostatek zkušeností a vzdělání</a:t>
            </a:r>
          </a:p>
          <a:p>
            <a:pPr marL="0" indent="0" eaLnBrk="1" hangingPunct="1">
              <a:lnSpc>
                <a:spcPct val="80000"/>
              </a:lnSpc>
              <a:buNone/>
            </a:pPr>
            <a:r>
              <a:rPr lang="cs-CZ" altLang="cs-CZ" sz="1800" dirty="0">
                <a:solidFill>
                  <a:srgbClr val="0E177B"/>
                </a:solidFill>
                <a:latin typeface="Arial" panose="020B0604020202020204" pitchFamily="34" charset="0"/>
              </a:rPr>
              <a:t>Tolerantnost  chybných procesů</a:t>
            </a:r>
          </a:p>
          <a:p>
            <a:pPr marL="0" indent="0" eaLnBrk="1" hangingPunct="1">
              <a:lnSpc>
                <a:spcPct val="80000"/>
              </a:lnSpc>
              <a:buNone/>
            </a:pPr>
            <a:r>
              <a:rPr lang="cs-CZ" altLang="cs-CZ" sz="1800" dirty="0">
                <a:solidFill>
                  <a:srgbClr val="0E177B"/>
                </a:solidFill>
                <a:latin typeface="Arial" panose="020B0604020202020204" pitchFamily="34" charset="0"/>
              </a:rPr>
              <a:t>Nedostatek příkladů ze strany kolegů a nadřízených</a:t>
            </a:r>
          </a:p>
          <a:p>
            <a:pPr marL="0" indent="0" eaLnBrk="1" hangingPunct="1">
              <a:lnSpc>
                <a:spcPct val="80000"/>
              </a:lnSpc>
              <a:buNone/>
            </a:pPr>
            <a:r>
              <a:rPr lang="cs-CZ" altLang="cs-CZ" sz="1800" dirty="0">
                <a:solidFill>
                  <a:srgbClr val="0E177B"/>
                </a:solidFill>
                <a:latin typeface="Arial" panose="020B0604020202020204" pitchFamily="34" charset="0"/>
              </a:rPr>
              <a:t>Podceňování významu dezinfekce a sterilizace</a:t>
            </a:r>
          </a:p>
          <a:p>
            <a:pPr marL="0" indent="0">
              <a:lnSpc>
                <a:spcPct val="80000"/>
              </a:lnSpc>
              <a:buNone/>
            </a:pPr>
            <a:r>
              <a:rPr lang="cs-CZ" altLang="cs-CZ" sz="1800" dirty="0">
                <a:solidFill>
                  <a:srgbClr val="0E177B"/>
                </a:solidFill>
                <a:latin typeface="Arial" panose="020B0604020202020204" pitchFamily="34" charset="0"/>
              </a:rPr>
              <a:t>Nevyužívání technických možností</a:t>
            </a:r>
          </a:p>
          <a:p>
            <a:pPr eaLnBrk="1" hangingPunct="1">
              <a:lnSpc>
                <a:spcPct val="80000"/>
              </a:lnSpc>
            </a:pPr>
            <a:endParaRPr lang="cs-CZ" altLang="cs-CZ" sz="1800" dirty="0">
              <a:latin typeface="Arial" panose="020B0604020202020204" pitchFamily="34" charset="0"/>
            </a:endParaRPr>
          </a:p>
          <a:p>
            <a:pPr eaLnBrk="1" hangingPunct="1">
              <a:lnSpc>
                <a:spcPct val="80000"/>
              </a:lnSpc>
            </a:pPr>
            <a:endParaRPr lang="cs-CZ" altLang="cs-CZ" sz="1800" dirty="0">
              <a:latin typeface="Arial" panose="020B0604020202020204" pitchFamily="34" charset="0"/>
            </a:endParaRPr>
          </a:p>
          <a:p>
            <a:pPr eaLnBrk="1" hangingPunct="1">
              <a:lnSpc>
                <a:spcPct val="80000"/>
              </a:lnSpc>
            </a:pPr>
            <a:endParaRPr lang="cs-CZ" altLang="cs-CZ"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4D3CCB-E1B9-42B2-B723-82E7BCF4FA68}"/>
              </a:ext>
            </a:extLst>
          </p:cNvPr>
          <p:cNvSpPr>
            <a:spLocks noGrp="1"/>
          </p:cNvSpPr>
          <p:nvPr>
            <p:ph type="title"/>
          </p:nvPr>
        </p:nvSpPr>
        <p:spPr/>
        <p:txBody>
          <a:bodyPr>
            <a:normAutofit/>
          </a:bodyPr>
          <a:lstStyle/>
          <a:p>
            <a:r>
              <a:rPr lang="cs-CZ" sz="3600" dirty="0">
                <a:solidFill>
                  <a:srgbClr val="0E177B"/>
                </a:solidFill>
                <a:latin typeface="Arial" panose="020B0604020202020204" pitchFamily="34" charset="0"/>
                <a:cs typeface="Arial" panose="020B0604020202020204" pitchFamily="34" charset="0"/>
              </a:rPr>
              <a:t>MZČR a malá parní sterilizace</a:t>
            </a:r>
            <a:endParaRPr lang="de-DE" sz="3600" dirty="0">
              <a:solidFill>
                <a:srgbClr val="0E177B"/>
              </a:solidFill>
              <a:latin typeface="Arial" panose="020B0604020202020204" pitchFamily="34" charset="0"/>
              <a:cs typeface="Arial" panose="020B0604020202020204" pitchFamily="34" charset="0"/>
            </a:endParaRPr>
          </a:p>
        </p:txBody>
      </p:sp>
      <p:sp>
        <p:nvSpPr>
          <p:cNvPr id="3" name="Zástupný symbol pro obsah 2">
            <a:extLst>
              <a:ext uri="{FF2B5EF4-FFF2-40B4-BE49-F238E27FC236}">
                <a16:creationId xmlns:a16="http://schemas.microsoft.com/office/drawing/2014/main" id="{50FFB305-F940-4225-96FE-02C61237EC05}"/>
              </a:ext>
            </a:extLst>
          </p:cNvPr>
          <p:cNvSpPr>
            <a:spLocks noGrp="1"/>
          </p:cNvSpPr>
          <p:nvPr>
            <p:ph idx="1"/>
          </p:nvPr>
        </p:nvSpPr>
        <p:spPr/>
        <p:txBody>
          <a:bodyPr>
            <a:normAutofit/>
          </a:bodyPr>
          <a:lstStyle/>
          <a:p>
            <a:pPr marL="0" indent="0" algn="just">
              <a:buNone/>
            </a:pPr>
            <a:r>
              <a:rPr lang="cs-CZ" sz="1900" dirty="0">
                <a:solidFill>
                  <a:srgbClr val="0E177B"/>
                </a:solidFill>
                <a:latin typeface="Arial" panose="020B0604020202020204" pitchFamily="34" charset="0"/>
                <a:cs typeface="Arial" panose="020B0604020202020204" pitchFamily="34" charset="0"/>
              </a:rPr>
              <a:t>Informace ze dne 2.6.2025 pro OOVZ, ZÚ, SZÚ sdělovala, že na základě podnětu ke sterilizačním parametrům MPS dospělo MZ k názoru, že vyhláška č.306/2012Sb. ve znění pozdějších předpisů je problematická v příloze č.4, bod 6.1.1.,</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zejména</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pokud</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jde</a:t>
            </a:r>
            <a:r>
              <a:rPr lang="de-DE" sz="1900" dirty="0">
                <a:solidFill>
                  <a:srgbClr val="0E177B"/>
                </a:solidFill>
                <a:latin typeface="Arial" panose="020B0604020202020204" pitchFamily="34" charset="0"/>
                <a:cs typeface="Arial" panose="020B0604020202020204" pitchFamily="34" charset="0"/>
              </a:rPr>
              <a:t> o </a:t>
            </a:r>
            <a:r>
              <a:rPr lang="de-DE" sz="1900" dirty="0" err="1">
                <a:solidFill>
                  <a:srgbClr val="0E177B"/>
                </a:solidFill>
                <a:latin typeface="Arial" panose="020B0604020202020204" pitchFamily="34" charset="0"/>
                <a:cs typeface="Arial" panose="020B0604020202020204" pitchFamily="34" charset="0"/>
              </a:rPr>
              <a:t>její</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výklad</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ve</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vztahu</a:t>
            </a:r>
            <a:r>
              <a:rPr lang="de-DE" sz="1900" dirty="0">
                <a:solidFill>
                  <a:srgbClr val="0E177B"/>
                </a:solidFill>
                <a:latin typeface="Arial" panose="020B0604020202020204" pitchFamily="34" charset="0"/>
                <a:cs typeface="Arial" panose="020B0604020202020204" pitchFamily="34" charset="0"/>
              </a:rPr>
              <a:t> k </a:t>
            </a:r>
            <a:r>
              <a:rPr lang="de-DE" sz="1900" dirty="0" err="1">
                <a:solidFill>
                  <a:srgbClr val="0E177B"/>
                </a:solidFill>
                <a:latin typeface="Arial" panose="020B0604020202020204" pitchFamily="34" charset="0"/>
                <a:cs typeface="Arial" panose="020B0604020202020204" pitchFamily="34" charset="0"/>
              </a:rPr>
              <a:t>platným</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předpisům</a:t>
            </a:r>
            <a:r>
              <a:rPr lang="de-DE" sz="1900" dirty="0">
                <a:solidFill>
                  <a:srgbClr val="0E177B"/>
                </a:solidFill>
                <a:latin typeface="Arial" panose="020B0604020202020204" pitchFamily="34" charset="0"/>
                <a:cs typeface="Arial" panose="020B0604020202020204" pitchFamily="34" charset="0"/>
              </a:rPr>
              <a:t> EU a </a:t>
            </a:r>
            <a:r>
              <a:rPr lang="de-DE" sz="1900" dirty="0" err="1">
                <a:solidFill>
                  <a:srgbClr val="0E177B"/>
                </a:solidFill>
                <a:latin typeface="Arial" panose="020B0604020202020204" pitchFamily="34" charset="0"/>
                <a:cs typeface="Arial" panose="020B0604020202020204" pitchFamily="34" charset="0"/>
              </a:rPr>
              <a:t>souvisejícím</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harmonizovaným</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technickým</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normám</a:t>
            </a:r>
            <a:r>
              <a:rPr lang="de-DE" sz="1900" dirty="0">
                <a:solidFill>
                  <a:srgbClr val="0E177B"/>
                </a:solidFill>
                <a:latin typeface="Arial" panose="020B0604020202020204" pitchFamily="34" charset="0"/>
                <a:cs typeface="Arial" panose="020B0604020202020204" pitchFamily="34" charset="0"/>
              </a:rPr>
              <a:t>.</a:t>
            </a:r>
            <a:endParaRPr lang="cs-CZ" sz="1900" dirty="0">
              <a:solidFill>
                <a:srgbClr val="0E177B"/>
              </a:solidFill>
              <a:latin typeface="Arial" panose="020B0604020202020204" pitchFamily="34" charset="0"/>
              <a:cs typeface="Arial" panose="020B0604020202020204" pitchFamily="34" charset="0"/>
            </a:endParaRPr>
          </a:p>
          <a:p>
            <a:pPr marL="0" indent="0" algn="just">
              <a:buNone/>
            </a:pPr>
            <a:r>
              <a:rPr lang="cs-CZ" altLang="cs-CZ" sz="1900" dirty="0">
                <a:solidFill>
                  <a:srgbClr val="0E177B"/>
                </a:solidFill>
                <a:latin typeface="Arial" panose="020B0604020202020204" pitchFamily="34" charset="0"/>
                <a:cs typeface="Arial" panose="020B0604020202020204" pitchFamily="34" charset="0"/>
              </a:rPr>
              <a:t> Pro poskytovatele zdravotních služeb jsou ve vyhlášce odkazy norem na sterilizační techniku nezávazné / ČSN EN 285+A1,13060 +A1/ Platí pouze pro výrobce !</a:t>
            </a:r>
          </a:p>
          <a:p>
            <a:pPr marL="0" indent="0" algn="just">
              <a:buNone/>
            </a:pPr>
            <a:r>
              <a:rPr lang="cs-CZ" sz="2000" dirty="0">
                <a:solidFill>
                  <a:srgbClr val="0E177B"/>
                </a:solidFill>
              </a:rPr>
              <a:t>Technické parametry </a:t>
            </a:r>
            <a:r>
              <a:rPr lang="de-DE" sz="2000" dirty="0">
                <a:solidFill>
                  <a:srgbClr val="0E177B"/>
                </a:solidFill>
              </a:rPr>
              <a:t>pro </a:t>
            </a:r>
            <a:r>
              <a:rPr lang="de-DE" sz="2000" dirty="0" err="1">
                <a:solidFill>
                  <a:srgbClr val="0E177B"/>
                </a:solidFill>
              </a:rPr>
              <a:t>automaticky</a:t>
            </a:r>
            <a:r>
              <a:rPr lang="de-DE" sz="2000" dirty="0">
                <a:solidFill>
                  <a:srgbClr val="0E177B"/>
                </a:solidFill>
              </a:rPr>
              <a:t> </a:t>
            </a:r>
            <a:r>
              <a:rPr lang="de-DE" sz="2000" dirty="0" err="1">
                <a:solidFill>
                  <a:srgbClr val="0E177B"/>
                </a:solidFill>
              </a:rPr>
              <a:t>řízené</a:t>
            </a:r>
            <a:r>
              <a:rPr lang="de-DE" sz="2000" dirty="0">
                <a:solidFill>
                  <a:srgbClr val="0E177B"/>
                </a:solidFill>
              </a:rPr>
              <a:t> </a:t>
            </a:r>
            <a:r>
              <a:rPr lang="de-DE" sz="2000" dirty="0" err="1">
                <a:solidFill>
                  <a:srgbClr val="0E177B"/>
                </a:solidFill>
              </a:rPr>
              <a:t>malé</a:t>
            </a:r>
            <a:r>
              <a:rPr lang="de-DE" sz="2000" dirty="0">
                <a:solidFill>
                  <a:srgbClr val="0E177B"/>
                </a:solidFill>
              </a:rPr>
              <a:t> </a:t>
            </a:r>
            <a:r>
              <a:rPr lang="de-DE" sz="2000" dirty="0" err="1">
                <a:solidFill>
                  <a:srgbClr val="0E177B"/>
                </a:solidFill>
              </a:rPr>
              <a:t>parní</a:t>
            </a:r>
            <a:r>
              <a:rPr lang="de-DE" sz="2000" dirty="0">
                <a:solidFill>
                  <a:srgbClr val="0E177B"/>
                </a:solidFill>
              </a:rPr>
              <a:t> </a:t>
            </a:r>
            <a:r>
              <a:rPr lang="de-DE" sz="2000" dirty="0" err="1">
                <a:solidFill>
                  <a:srgbClr val="0E177B"/>
                </a:solidFill>
              </a:rPr>
              <a:t>sterilizátory</a:t>
            </a:r>
            <a:r>
              <a:rPr lang="de-DE" sz="2000" dirty="0">
                <a:solidFill>
                  <a:srgbClr val="0E177B"/>
                </a:solidFill>
              </a:rPr>
              <a:t> </a:t>
            </a:r>
            <a:r>
              <a:rPr lang="de-DE" sz="2000" dirty="0" err="1">
                <a:solidFill>
                  <a:srgbClr val="0E177B"/>
                </a:solidFill>
              </a:rPr>
              <a:t>udává</a:t>
            </a:r>
            <a:r>
              <a:rPr lang="de-DE" sz="2000" dirty="0">
                <a:solidFill>
                  <a:srgbClr val="0E177B"/>
                </a:solidFill>
              </a:rPr>
              <a:t> </a:t>
            </a:r>
            <a:r>
              <a:rPr lang="de-DE" sz="2000" dirty="0" err="1">
                <a:solidFill>
                  <a:srgbClr val="0E177B"/>
                </a:solidFill>
              </a:rPr>
              <a:t>norma</a:t>
            </a:r>
            <a:r>
              <a:rPr lang="de-DE" sz="2000" dirty="0">
                <a:solidFill>
                  <a:srgbClr val="0E177B"/>
                </a:solidFill>
              </a:rPr>
              <a:t> ČSN EN 13060,vydaná </a:t>
            </a:r>
            <a:r>
              <a:rPr lang="de-DE" sz="2000" dirty="0" err="1">
                <a:solidFill>
                  <a:srgbClr val="0E177B"/>
                </a:solidFill>
              </a:rPr>
              <a:t>již</a:t>
            </a:r>
            <a:r>
              <a:rPr lang="de-DE" sz="2000" dirty="0">
                <a:solidFill>
                  <a:srgbClr val="0E177B"/>
                </a:solidFill>
              </a:rPr>
              <a:t> v </a:t>
            </a:r>
            <a:r>
              <a:rPr lang="de-DE" sz="2000" dirty="0" err="1">
                <a:solidFill>
                  <a:srgbClr val="0E177B"/>
                </a:solidFill>
              </a:rPr>
              <a:t>roce</a:t>
            </a:r>
            <a:r>
              <a:rPr lang="de-DE" sz="2000" dirty="0">
                <a:solidFill>
                  <a:srgbClr val="0E177B"/>
                </a:solidFill>
              </a:rPr>
              <a:t> 2005 - 2009 a </a:t>
            </a:r>
            <a:r>
              <a:rPr lang="de-DE" sz="2000" dirty="0" err="1">
                <a:solidFill>
                  <a:srgbClr val="0E177B"/>
                </a:solidFill>
              </a:rPr>
              <a:t>následně</a:t>
            </a:r>
            <a:r>
              <a:rPr lang="de-DE" sz="2000" dirty="0">
                <a:solidFill>
                  <a:srgbClr val="0E177B"/>
                </a:solidFill>
              </a:rPr>
              <a:t> </a:t>
            </a:r>
            <a:r>
              <a:rPr lang="de-DE" sz="2000" dirty="0" err="1">
                <a:solidFill>
                  <a:srgbClr val="0E177B"/>
                </a:solidFill>
              </a:rPr>
              <a:t>její</a:t>
            </a:r>
            <a:r>
              <a:rPr lang="de-DE" sz="2000" dirty="0">
                <a:solidFill>
                  <a:srgbClr val="0E177B"/>
                </a:solidFill>
              </a:rPr>
              <a:t> </a:t>
            </a:r>
            <a:r>
              <a:rPr lang="de-DE" sz="2000" dirty="0" err="1">
                <a:solidFill>
                  <a:srgbClr val="0E177B"/>
                </a:solidFill>
              </a:rPr>
              <a:t>novely</a:t>
            </a:r>
            <a:r>
              <a:rPr lang="de-DE" sz="2000" dirty="0">
                <a:solidFill>
                  <a:srgbClr val="0E177B"/>
                </a:solidFill>
              </a:rPr>
              <a:t>.</a:t>
            </a:r>
            <a:r>
              <a:rPr lang="cs-CZ" sz="2000" dirty="0">
                <a:solidFill>
                  <a:srgbClr val="0E177B"/>
                </a:solidFill>
              </a:rPr>
              <a:t> </a:t>
            </a:r>
            <a:r>
              <a:rPr lang="cs-CZ" altLang="cs-CZ" sz="2000" dirty="0">
                <a:solidFill>
                  <a:srgbClr val="0E177B"/>
                </a:solidFill>
                <a:ea typeface="Calibri" panose="020F0502020204030204" pitchFamily="34" charset="0"/>
              </a:rPr>
              <a:t>Harmonizovaná norma ČSN EN 13060  a norma  13060+A2</a:t>
            </a:r>
            <a:r>
              <a:rPr lang="cs-CZ" sz="2000" u="sng" dirty="0"/>
              <a:t> </a:t>
            </a:r>
            <a:r>
              <a:rPr lang="cs-CZ" sz="2000" u="sng" dirty="0">
                <a:solidFill>
                  <a:srgbClr val="0E177B"/>
                </a:solidFill>
              </a:rPr>
              <a:t>:2010 stanovuje </a:t>
            </a:r>
            <a:r>
              <a:rPr lang="cs-CZ" sz="2000" u="sng" dirty="0" err="1">
                <a:solidFill>
                  <a:srgbClr val="0E177B"/>
                </a:solidFill>
              </a:rPr>
              <a:t>nepodkročitelné</a:t>
            </a:r>
            <a:r>
              <a:rPr lang="cs-CZ" sz="2000" u="sng" dirty="0">
                <a:solidFill>
                  <a:srgbClr val="0E177B"/>
                </a:solidFill>
              </a:rPr>
              <a:t> meze pro výrobu malých parních sterilizátoru na území EU pro výrobce, který musí</a:t>
            </a:r>
            <a:r>
              <a:rPr lang="cs-CZ" sz="2000" dirty="0">
                <a:solidFill>
                  <a:srgbClr val="0E177B"/>
                </a:solidFill>
              </a:rPr>
              <a:t> vyrobit přístroj tak, aby splňoval platnou legislativu v zemích, kam chce sterilizátor uvádět na trh. V České republice je legislativou vyhláška č 306/2012 Sb.</a:t>
            </a:r>
          </a:p>
          <a:p>
            <a:pPr marL="0" indent="0" algn="just">
              <a:buNone/>
            </a:pPr>
            <a:r>
              <a:rPr lang="cs-CZ" altLang="cs-CZ" sz="2000" dirty="0">
                <a:solidFill>
                  <a:srgbClr val="0E177B"/>
                </a:solidFill>
                <a:ea typeface="Calibri" panose="020F0502020204030204" pitchFamily="34" charset="0"/>
              </a:rPr>
              <a:t>Norma stanovuje pouze výkonové požadavky, vlastnosti sterilizátoru a jak přístroj testovat, ne kontrolovat každý cyklus.  A přidružená norma ČSN EN ISO 11140-6 říká, jaké zkušební prostředky musí mít vlastnosti a  jak se provádí test průniku páry.</a:t>
            </a:r>
          </a:p>
          <a:p>
            <a:pPr marL="0" indent="0" algn="just">
              <a:buNone/>
            </a:pPr>
            <a:endParaRPr lang="cs-CZ" altLang="cs-CZ" sz="1900" dirty="0">
              <a:latin typeface="Arial" panose="020B0604020202020204" pitchFamily="34" charset="0"/>
              <a:cs typeface="Arial" panose="020B0604020202020204" pitchFamily="34" charset="0"/>
            </a:endParaRPr>
          </a:p>
          <a:p>
            <a:pPr marL="0" indent="0">
              <a:buNone/>
            </a:pPr>
            <a:endParaRPr lang="cs-CZ" altLang="cs-CZ" dirty="0"/>
          </a:p>
          <a:p>
            <a:endParaRPr lang="cs-CZ" altLang="cs-CZ" dirty="0"/>
          </a:p>
          <a:p>
            <a:endParaRPr lang="de-DE" dirty="0"/>
          </a:p>
        </p:txBody>
      </p:sp>
    </p:spTree>
    <p:extLst>
      <p:ext uri="{BB962C8B-B14F-4D97-AF65-F5344CB8AC3E}">
        <p14:creationId xmlns:p14="http://schemas.microsoft.com/office/powerpoint/2010/main" val="1245615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DF1853-A784-46F9-A916-D65B43612697}"/>
              </a:ext>
            </a:extLst>
          </p:cNvPr>
          <p:cNvSpPr>
            <a:spLocks noGrp="1"/>
          </p:cNvSpPr>
          <p:nvPr>
            <p:ph type="title"/>
          </p:nvPr>
        </p:nvSpPr>
        <p:spPr/>
        <p:txBody>
          <a:bodyPr>
            <a:normAutofit/>
          </a:bodyPr>
          <a:lstStyle/>
          <a:p>
            <a:r>
              <a:rPr lang="cs-CZ" sz="3600" dirty="0">
                <a:solidFill>
                  <a:srgbClr val="0E177B"/>
                </a:solidFill>
                <a:latin typeface="Arial" panose="020B0604020202020204" pitchFamily="34" charset="0"/>
                <a:cs typeface="Arial" panose="020B0604020202020204" pitchFamily="34" charset="0"/>
              </a:rPr>
              <a:t>ČSN EN 13060+A1 a MPS v praxi</a:t>
            </a:r>
            <a:endParaRPr lang="de-DE" sz="3600" dirty="0">
              <a:solidFill>
                <a:srgbClr val="0E177B"/>
              </a:solidFill>
              <a:latin typeface="Arial" panose="020B0604020202020204" pitchFamily="34" charset="0"/>
              <a:cs typeface="Arial" panose="020B0604020202020204" pitchFamily="34" charset="0"/>
            </a:endParaRPr>
          </a:p>
        </p:txBody>
      </p:sp>
      <p:sp>
        <p:nvSpPr>
          <p:cNvPr id="3" name="Zástupný symbol pro obsah 2">
            <a:extLst>
              <a:ext uri="{FF2B5EF4-FFF2-40B4-BE49-F238E27FC236}">
                <a16:creationId xmlns:a16="http://schemas.microsoft.com/office/drawing/2014/main" id="{7FF5C41B-CBF0-488A-8D9E-6311A448FE0F}"/>
              </a:ext>
            </a:extLst>
          </p:cNvPr>
          <p:cNvSpPr>
            <a:spLocks noGrp="1"/>
          </p:cNvSpPr>
          <p:nvPr>
            <p:ph idx="1"/>
          </p:nvPr>
        </p:nvSpPr>
        <p:spPr>
          <a:xfrm>
            <a:off x="903515" y="1586005"/>
            <a:ext cx="10515600" cy="4581627"/>
          </a:xfrm>
        </p:spPr>
        <p:txBody>
          <a:bodyPr>
            <a:normAutofit fontScale="25000" lnSpcReduction="20000"/>
          </a:bodyPr>
          <a:lstStyle/>
          <a:p>
            <a:pPr marL="0" indent="0" algn="just">
              <a:buNone/>
            </a:pPr>
            <a:r>
              <a:rPr lang="de-DE" sz="7200" dirty="0" err="1">
                <a:solidFill>
                  <a:srgbClr val="0E177B"/>
                </a:solidFill>
                <a:latin typeface="Arial" panose="020B0604020202020204" pitchFamily="34" charset="0"/>
                <a:cs typeface="Arial" panose="020B0604020202020204" pitchFamily="34" charset="0"/>
              </a:rPr>
              <a:t>Poslední</a:t>
            </a:r>
            <a:r>
              <a:rPr lang="de-DE" sz="7200" dirty="0">
                <a:solidFill>
                  <a:srgbClr val="0E177B"/>
                </a:solidFill>
                <a:latin typeface="Arial" panose="020B0604020202020204" pitchFamily="34" charset="0"/>
                <a:cs typeface="Arial" panose="020B0604020202020204" pitchFamily="34" charset="0"/>
              </a:rPr>
              <a:t> </a:t>
            </a:r>
            <a:r>
              <a:rPr lang="de-DE" sz="7200" dirty="0" err="1">
                <a:solidFill>
                  <a:srgbClr val="0E177B"/>
                </a:solidFill>
                <a:latin typeface="Arial" panose="020B0604020202020204" pitchFamily="34" charset="0"/>
                <a:cs typeface="Arial" panose="020B0604020202020204" pitchFamily="34" charset="0"/>
              </a:rPr>
              <a:t>vydání</a:t>
            </a:r>
            <a:r>
              <a:rPr lang="de-DE" sz="7200" dirty="0">
                <a:solidFill>
                  <a:srgbClr val="0E177B"/>
                </a:solidFill>
                <a:latin typeface="Arial" panose="020B0604020202020204" pitchFamily="34" charset="0"/>
                <a:cs typeface="Arial" panose="020B0604020202020204" pitchFamily="34" charset="0"/>
              </a:rPr>
              <a:t> ČSN EN 13060+A1 z </a:t>
            </a:r>
            <a:r>
              <a:rPr lang="de-DE" sz="7200" dirty="0" err="1">
                <a:solidFill>
                  <a:srgbClr val="0E177B"/>
                </a:solidFill>
                <a:latin typeface="Arial" panose="020B0604020202020204" pitchFamily="34" charset="0"/>
                <a:cs typeface="Arial" panose="020B0604020202020204" pitchFamily="34" charset="0"/>
              </a:rPr>
              <a:t>roku</a:t>
            </a:r>
            <a:r>
              <a:rPr lang="de-DE" sz="7200" dirty="0">
                <a:solidFill>
                  <a:srgbClr val="0E177B"/>
                </a:solidFill>
                <a:latin typeface="Arial" panose="020B0604020202020204" pitchFamily="34" charset="0"/>
                <a:cs typeface="Arial" panose="020B0604020202020204" pitchFamily="34" charset="0"/>
              </a:rPr>
              <a:t> 2019, </a:t>
            </a:r>
            <a:r>
              <a:rPr lang="de-DE" sz="7200" dirty="0" err="1">
                <a:solidFill>
                  <a:srgbClr val="0E177B"/>
                </a:solidFill>
                <a:latin typeface="Arial" panose="020B0604020202020204" pitchFamily="34" charset="0"/>
                <a:cs typeface="Arial" panose="020B0604020202020204" pitchFamily="34" charset="0"/>
              </a:rPr>
              <a:t>platí</a:t>
            </a:r>
            <a:r>
              <a:rPr lang="de-DE" sz="7200" dirty="0">
                <a:solidFill>
                  <a:srgbClr val="0E177B"/>
                </a:solidFill>
                <a:latin typeface="Arial" panose="020B0604020202020204" pitchFamily="34" charset="0"/>
                <a:cs typeface="Arial" panose="020B0604020202020204" pitchFamily="34" charset="0"/>
              </a:rPr>
              <a:t> </a:t>
            </a:r>
            <a:r>
              <a:rPr lang="de-DE" sz="7200" dirty="0" err="1">
                <a:solidFill>
                  <a:srgbClr val="0E177B"/>
                </a:solidFill>
                <a:latin typeface="Arial" panose="020B0604020202020204" pitchFamily="34" charset="0"/>
                <a:cs typeface="Arial" panose="020B0604020202020204" pitchFamily="34" charset="0"/>
              </a:rPr>
              <a:t>dosud</a:t>
            </a:r>
            <a:r>
              <a:rPr lang="de-DE" sz="7200" dirty="0">
                <a:solidFill>
                  <a:srgbClr val="0E177B"/>
                </a:solidFill>
                <a:latin typeface="Arial" panose="020B0604020202020204" pitchFamily="34" charset="0"/>
                <a:cs typeface="Arial" panose="020B0604020202020204" pitchFamily="34" charset="0"/>
              </a:rPr>
              <a:t>. Norma </a:t>
            </a:r>
            <a:r>
              <a:rPr lang="de-DE" sz="7200" dirty="0" err="1">
                <a:solidFill>
                  <a:srgbClr val="0E177B"/>
                </a:solidFill>
                <a:latin typeface="Arial" panose="020B0604020202020204" pitchFamily="34" charset="0"/>
                <a:cs typeface="Arial" panose="020B0604020202020204" pitchFamily="34" charset="0"/>
              </a:rPr>
              <a:t>platí</a:t>
            </a:r>
            <a:r>
              <a:rPr lang="de-DE" sz="7200" dirty="0">
                <a:solidFill>
                  <a:srgbClr val="0E177B"/>
                </a:solidFill>
                <a:latin typeface="Arial" panose="020B0604020202020204" pitchFamily="34" charset="0"/>
                <a:cs typeface="Arial" panose="020B0604020202020204" pitchFamily="34" charset="0"/>
              </a:rPr>
              <a:t> pro </a:t>
            </a:r>
            <a:r>
              <a:rPr lang="de-DE" sz="7200" dirty="0" err="1">
                <a:solidFill>
                  <a:srgbClr val="0E177B"/>
                </a:solidFill>
                <a:latin typeface="Arial" panose="020B0604020202020204" pitchFamily="34" charset="0"/>
                <a:cs typeface="Arial" panose="020B0604020202020204" pitchFamily="34" charset="0"/>
              </a:rPr>
              <a:t>malé</a:t>
            </a:r>
            <a:r>
              <a:rPr lang="de-DE" sz="7200" dirty="0">
                <a:solidFill>
                  <a:srgbClr val="0E177B"/>
                </a:solidFill>
                <a:latin typeface="Arial" panose="020B0604020202020204" pitchFamily="34" charset="0"/>
                <a:cs typeface="Arial" panose="020B0604020202020204" pitchFamily="34" charset="0"/>
              </a:rPr>
              <a:t> </a:t>
            </a:r>
            <a:r>
              <a:rPr lang="de-DE" sz="7200" dirty="0" err="1">
                <a:solidFill>
                  <a:srgbClr val="0E177B"/>
                </a:solidFill>
                <a:latin typeface="Arial" panose="020B0604020202020204" pitchFamily="34" charset="0"/>
                <a:cs typeface="Arial" panose="020B0604020202020204" pitchFamily="34" charset="0"/>
              </a:rPr>
              <a:t>parní</a:t>
            </a:r>
            <a:r>
              <a:rPr lang="de-DE" sz="7200" dirty="0">
                <a:solidFill>
                  <a:srgbClr val="0E177B"/>
                </a:solidFill>
                <a:latin typeface="Arial" panose="020B0604020202020204" pitchFamily="34" charset="0"/>
                <a:cs typeface="Arial" panose="020B0604020202020204" pitchFamily="34" charset="0"/>
              </a:rPr>
              <a:t> </a:t>
            </a:r>
            <a:r>
              <a:rPr lang="de-DE" sz="7200" dirty="0" err="1">
                <a:solidFill>
                  <a:srgbClr val="0E177B"/>
                </a:solidFill>
                <a:latin typeface="Arial" panose="020B0604020202020204" pitchFamily="34" charset="0"/>
                <a:cs typeface="Arial" panose="020B0604020202020204" pitchFamily="34" charset="0"/>
              </a:rPr>
              <a:t>sterilizátory</a:t>
            </a:r>
            <a:r>
              <a:rPr lang="de-DE" sz="7200" dirty="0">
                <a:solidFill>
                  <a:srgbClr val="0E177B"/>
                </a:solidFill>
                <a:latin typeface="Arial" panose="020B0604020202020204" pitchFamily="34" charset="0"/>
                <a:cs typeface="Arial" panose="020B0604020202020204" pitchFamily="34" charset="0"/>
              </a:rPr>
              <a:t>, </a:t>
            </a:r>
            <a:r>
              <a:rPr lang="de-DE" sz="7200" dirty="0" err="1">
                <a:solidFill>
                  <a:srgbClr val="0E177B"/>
                </a:solidFill>
                <a:latin typeface="Arial" panose="020B0604020202020204" pitchFamily="34" charset="0"/>
                <a:cs typeface="Arial" panose="020B0604020202020204" pitchFamily="34" charset="0"/>
              </a:rPr>
              <a:t>které</a:t>
            </a:r>
            <a:r>
              <a:rPr lang="de-DE" sz="7200" dirty="0">
                <a:solidFill>
                  <a:srgbClr val="0E177B"/>
                </a:solidFill>
                <a:latin typeface="Arial" panose="020B0604020202020204" pitchFamily="34" charset="0"/>
                <a:cs typeface="Arial" panose="020B0604020202020204" pitchFamily="34" charset="0"/>
              </a:rPr>
              <a:t> </a:t>
            </a:r>
            <a:r>
              <a:rPr lang="de-DE" sz="7200" dirty="0" err="1">
                <a:solidFill>
                  <a:srgbClr val="0E177B"/>
                </a:solidFill>
                <a:latin typeface="Arial" panose="020B0604020202020204" pitchFamily="34" charset="0"/>
                <a:cs typeface="Arial" panose="020B0604020202020204" pitchFamily="34" charset="0"/>
              </a:rPr>
              <a:t>jsou</a:t>
            </a:r>
            <a:r>
              <a:rPr lang="de-DE" sz="7200" dirty="0">
                <a:solidFill>
                  <a:srgbClr val="0E177B"/>
                </a:solidFill>
                <a:latin typeface="Arial" panose="020B0604020202020204" pitchFamily="34" charset="0"/>
                <a:cs typeface="Arial" panose="020B0604020202020204" pitchFamily="34" charset="0"/>
              </a:rPr>
              <a:t> </a:t>
            </a:r>
            <a:r>
              <a:rPr lang="de-DE" sz="7200" dirty="0" err="1">
                <a:solidFill>
                  <a:srgbClr val="0E177B"/>
                </a:solidFill>
                <a:latin typeface="Arial" panose="020B0604020202020204" pitchFamily="34" charset="0"/>
                <a:cs typeface="Arial" panose="020B0604020202020204" pitchFamily="34" charset="0"/>
              </a:rPr>
              <a:t>používány</a:t>
            </a:r>
            <a:r>
              <a:rPr lang="de-DE" sz="7200" dirty="0">
                <a:solidFill>
                  <a:srgbClr val="0E177B"/>
                </a:solidFill>
                <a:latin typeface="Arial" panose="020B0604020202020204" pitchFamily="34" charset="0"/>
                <a:cs typeface="Arial" panose="020B0604020202020204" pitchFamily="34" charset="0"/>
              </a:rPr>
              <a:t> </a:t>
            </a:r>
            <a:r>
              <a:rPr lang="de-DE" sz="7200" dirty="0" err="1">
                <a:solidFill>
                  <a:srgbClr val="0E177B"/>
                </a:solidFill>
                <a:latin typeface="Arial" panose="020B0604020202020204" pitchFamily="34" charset="0"/>
                <a:cs typeface="Arial" panose="020B0604020202020204" pitchFamily="34" charset="0"/>
              </a:rPr>
              <a:t>hlavně</a:t>
            </a:r>
            <a:r>
              <a:rPr lang="de-DE" sz="7200" dirty="0">
                <a:solidFill>
                  <a:srgbClr val="0E177B"/>
                </a:solidFill>
                <a:latin typeface="Arial" panose="020B0604020202020204" pitchFamily="34" charset="0"/>
                <a:cs typeface="Arial" panose="020B0604020202020204" pitchFamily="34" charset="0"/>
              </a:rPr>
              <a:t> pro </a:t>
            </a:r>
            <a:r>
              <a:rPr lang="de-DE" sz="7200" dirty="0" err="1">
                <a:solidFill>
                  <a:srgbClr val="0E177B"/>
                </a:solidFill>
                <a:latin typeface="Arial" panose="020B0604020202020204" pitchFamily="34" charset="0"/>
                <a:cs typeface="Arial" panose="020B0604020202020204" pitchFamily="34" charset="0"/>
              </a:rPr>
              <a:t>sterilizaci</a:t>
            </a:r>
            <a:r>
              <a:rPr lang="de-DE" sz="7200" dirty="0">
                <a:solidFill>
                  <a:srgbClr val="0E177B"/>
                </a:solidFill>
                <a:latin typeface="Arial" panose="020B0604020202020204" pitchFamily="34" charset="0"/>
                <a:cs typeface="Arial" panose="020B0604020202020204" pitchFamily="34" charset="0"/>
              </a:rPr>
              <a:t> </a:t>
            </a:r>
            <a:r>
              <a:rPr lang="de-DE" sz="7200" dirty="0" err="1">
                <a:solidFill>
                  <a:srgbClr val="0E177B"/>
                </a:solidFill>
                <a:latin typeface="Arial" panose="020B0604020202020204" pitchFamily="34" charset="0"/>
                <a:cs typeface="Arial" panose="020B0604020202020204" pitchFamily="34" charset="0"/>
              </a:rPr>
              <a:t>zdravotnických</a:t>
            </a:r>
            <a:r>
              <a:rPr lang="de-DE" sz="7200" dirty="0">
                <a:solidFill>
                  <a:srgbClr val="0E177B"/>
                </a:solidFill>
                <a:latin typeface="Arial" panose="020B0604020202020204" pitchFamily="34" charset="0"/>
                <a:cs typeface="Arial" panose="020B0604020202020204" pitchFamily="34" charset="0"/>
              </a:rPr>
              <a:t> </a:t>
            </a:r>
            <a:r>
              <a:rPr lang="de-DE" sz="7200" dirty="0" err="1">
                <a:solidFill>
                  <a:srgbClr val="0E177B"/>
                </a:solidFill>
                <a:latin typeface="Arial" panose="020B0604020202020204" pitchFamily="34" charset="0"/>
                <a:cs typeface="Arial" panose="020B0604020202020204" pitchFamily="34" charset="0"/>
              </a:rPr>
              <a:t>prostředků</a:t>
            </a:r>
            <a:r>
              <a:rPr lang="de-DE" sz="7200" dirty="0">
                <a:solidFill>
                  <a:srgbClr val="0E177B"/>
                </a:solidFill>
                <a:latin typeface="Arial" panose="020B0604020202020204" pitchFamily="34" charset="0"/>
                <a:cs typeface="Arial" panose="020B0604020202020204" pitchFamily="34" charset="0"/>
              </a:rPr>
              <a:t>, </a:t>
            </a:r>
            <a:r>
              <a:rPr lang="de-DE" sz="7200" dirty="0" err="1">
                <a:solidFill>
                  <a:srgbClr val="0E177B"/>
                </a:solidFill>
                <a:latin typeface="Arial" panose="020B0604020202020204" pitchFamily="34" charset="0"/>
                <a:cs typeface="Arial" panose="020B0604020202020204" pitchFamily="34" charset="0"/>
              </a:rPr>
              <a:t>které</a:t>
            </a:r>
            <a:r>
              <a:rPr lang="de-DE" sz="7200" dirty="0">
                <a:solidFill>
                  <a:srgbClr val="0E177B"/>
                </a:solidFill>
                <a:latin typeface="Arial" panose="020B0604020202020204" pitchFamily="34" charset="0"/>
                <a:cs typeface="Arial" panose="020B0604020202020204" pitchFamily="34" charset="0"/>
              </a:rPr>
              <a:t> </a:t>
            </a:r>
            <a:r>
              <a:rPr lang="de-DE" sz="7200" dirty="0" err="1">
                <a:solidFill>
                  <a:srgbClr val="0E177B"/>
                </a:solidFill>
                <a:latin typeface="Arial" panose="020B0604020202020204" pitchFamily="34" charset="0"/>
                <a:cs typeface="Arial" panose="020B0604020202020204" pitchFamily="34" charset="0"/>
              </a:rPr>
              <a:t>mají</a:t>
            </a:r>
            <a:r>
              <a:rPr lang="de-DE" sz="7200" dirty="0">
                <a:solidFill>
                  <a:srgbClr val="0E177B"/>
                </a:solidFill>
                <a:latin typeface="Arial" panose="020B0604020202020204" pitchFamily="34" charset="0"/>
                <a:cs typeface="Arial" panose="020B0604020202020204" pitchFamily="34" charset="0"/>
              </a:rPr>
              <a:t> </a:t>
            </a:r>
            <a:r>
              <a:rPr lang="de-DE" sz="7200" dirty="0" err="1">
                <a:solidFill>
                  <a:srgbClr val="0E177B"/>
                </a:solidFill>
                <a:latin typeface="Arial" panose="020B0604020202020204" pitchFamily="34" charset="0"/>
                <a:cs typeface="Arial" panose="020B0604020202020204" pitchFamily="34" charset="0"/>
              </a:rPr>
              <a:t>objem</a:t>
            </a:r>
            <a:r>
              <a:rPr lang="de-DE" sz="7200" dirty="0">
                <a:solidFill>
                  <a:srgbClr val="0E177B"/>
                </a:solidFill>
                <a:latin typeface="Arial" panose="020B0604020202020204" pitchFamily="34" charset="0"/>
                <a:cs typeface="Arial" panose="020B0604020202020204" pitchFamily="34" charset="0"/>
              </a:rPr>
              <a:t> </a:t>
            </a:r>
            <a:r>
              <a:rPr lang="de-DE" sz="7200" dirty="0" err="1">
                <a:solidFill>
                  <a:srgbClr val="0E177B"/>
                </a:solidFill>
                <a:latin typeface="Arial" panose="020B0604020202020204" pitchFamily="34" charset="0"/>
                <a:cs typeface="Arial" panose="020B0604020202020204" pitchFamily="34" charset="0"/>
              </a:rPr>
              <a:t>komory</a:t>
            </a:r>
            <a:r>
              <a:rPr lang="de-DE" sz="7200" dirty="0">
                <a:solidFill>
                  <a:srgbClr val="0E177B"/>
                </a:solidFill>
                <a:latin typeface="Arial" panose="020B0604020202020204" pitchFamily="34" charset="0"/>
                <a:cs typeface="Arial" panose="020B0604020202020204" pitchFamily="34" charset="0"/>
              </a:rPr>
              <a:t> </a:t>
            </a:r>
            <a:r>
              <a:rPr lang="de-DE" sz="7200" dirty="0" err="1">
                <a:solidFill>
                  <a:srgbClr val="0E177B"/>
                </a:solidFill>
                <a:latin typeface="Arial" panose="020B0604020202020204" pitchFamily="34" charset="0"/>
                <a:cs typeface="Arial" panose="020B0604020202020204" pitchFamily="34" charset="0"/>
              </a:rPr>
              <a:t>menší</a:t>
            </a:r>
            <a:r>
              <a:rPr lang="de-DE" sz="7200" dirty="0">
                <a:solidFill>
                  <a:srgbClr val="0E177B"/>
                </a:solidFill>
                <a:latin typeface="Arial" panose="020B0604020202020204" pitchFamily="34" charset="0"/>
                <a:cs typeface="Arial" panose="020B0604020202020204" pitchFamily="34" charset="0"/>
              </a:rPr>
              <a:t> </a:t>
            </a:r>
            <a:r>
              <a:rPr lang="de-DE" sz="7200" dirty="0" err="1">
                <a:solidFill>
                  <a:srgbClr val="0E177B"/>
                </a:solidFill>
                <a:latin typeface="Arial" panose="020B0604020202020204" pitchFamily="34" charset="0"/>
                <a:cs typeface="Arial" panose="020B0604020202020204" pitchFamily="34" charset="0"/>
              </a:rPr>
              <a:t>než</a:t>
            </a:r>
            <a:r>
              <a:rPr lang="de-DE" sz="7200" dirty="0">
                <a:solidFill>
                  <a:srgbClr val="0E177B"/>
                </a:solidFill>
                <a:latin typeface="Arial" panose="020B0604020202020204" pitchFamily="34" charset="0"/>
                <a:cs typeface="Arial" panose="020B0604020202020204" pitchFamily="34" charset="0"/>
              </a:rPr>
              <a:t> 60 </a:t>
            </a:r>
            <a:r>
              <a:rPr lang="de-DE" sz="7200" dirty="0" err="1">
                <a:solidFill>
                  <a:srgbClr val="0E177B"/>
                </a:solidFill>
                <a:latin typeface="Arial" panose="020B0604020202020204" pitchFamily="34" charset="0"/>
                <a:cs typeface="Arial" panose="020B0604020202020204" pitchFamily="34" charset="0"/>
              </a:rPr>
              <a:t>litrů</a:t>
            </a:r>
            <a:r>
              <a:rPr lang="de-DE" sz="7200" dirty="0">
                <a:solidFill>
                  <a:srgbClr val="0E177B"/>
                </a:solidFill>
                <a:latin typeface="Arial" panose="020B0604020202020204" pitchFamily="34" charset="0"/>
                <a:cs typeface="Arial" panose="020B0604020202020204" pitchFamily="34" charset="0"/>
              </a:rPr>
              <a:t>, a </a:t>
            </a:r>
            <a:r>
              <a:rPr lang="de-DE" sz="7200" dirty="0" err="1">
                <a:solidFill>
                  <a:srgbClr val="0E177B"/>
                </a:solidFill>
                <a:latin typeface="Arial" panose="020B0604020202020204" pitchFamily="34" charset="0"/>
                <a:cs typeface="Arial" panose="020B0604020202020204" pitchFamily="34" charset="0"/>
              </a:rPr>
              <a:t>které</a:t>
            </a:r>
            <a:r>
              <a:rPr lang="de-DE" sz="7200" dirty="0">
                <a:solidFill>
                  <a:srgbClr val="0E177B"/>
                </a:solidFill>
                <a:latin typeface="Arial" panose="020B0604020202020204" pitchFamily="34" charset="0"/>
                <a:cs typeface="Arial" panose="020B0604020202020204" pitchFamily="34" charset="0"/>
              </a:rPr>
              <a:t> </a:t>
            </a:r>
            <a:r>
              <a:rPr lang="de-DE" sz="7200" dirty="0" err="1">
                <a:solidFill>
                  <a:srgbClr val="0E177B"/>
                </a:solidFill>
                <a:latin typeface="Arial" panose="020B0604020202020204" pitchFamily="34" charset="0"/>
                <a:cs typeface="Arial" panose="020B0604020202020204" pitchFamily="34" charset="0"/>
              </a:rPr>
              <a:t>nemohou</a:t>
            </a:r>
            <a:r>
              <a:rPr lang="de-DE" sz="7200" dirty="0">
                <a:solidFill>
                  <a:srgbClr val="0E177B"/>
                </a:solidFill>
                <a:latin typeface="Arial" panose="020B0604020202020204" pitchFamily="34" charset="0"/>
                <a:cs typeface="Arial" panose="020B0604020202020204" pitchFamily="34" charset="0"/>
              </a:rPr>
              <a:t> </a:t>
            </a:r>
            <a:r>
              <a:rPr lang="de-DE" sz="7200" dirty="0" err="1">
                <a:solidFill>
                  <a:srgbClr val="0E177B"/>
                </a:solidFill>
                <a:latin typeface="Arial" panose="020B0604020202020204" pitchFamily="34" charset="0"/>
                <a:cs typeface="Arial" panose="020B0604020202020204" pitchFamily="34" charset="0"/>
              </a:rPr>
              <a:t>pojmout</a:t>
            </a:r>
            <a:r>
              <a:rPr lang="de-DE" sz="7200" dirty="0">
                <a:solidFill>
                  <a:srgbClr val="0E177B"/>
                </a:solidFill>
                <a:latin typeface="Arial" panose="020B0604020202020204" pitchFamily="34" charset="0"/>
                <a:cs typeface="Arial" panose="020B0604020202020204" pitchFamily="34" charset="0"/>
              </a:rPr>
              <a:t> </a:t>
            </a:r>
            <a:r>
              <a:rPr lang="de-DE" sz="7200" dirty="0" err="1">
                <a:solidFill>
                  <a:srgbClr val="0E177B"/>
                </a:solidFill>
                <a:latin typeface="Arial" panose="020B0604020202020204" pitchFamily="34" charset="0"/>
                <a:cs typeface="Arial" panose="020B0604020202020204" pitchFamily="34" charset="0"/>
              </a:rPr>
              <a:t>sterilizační</a:t>
            </a:r>
            <a:r>
              <a:rPr lang="de-DE" sz="7200" dirty="0">
                <a:solidFill>
                  <a:srgbClr val="0E177B"/>
                </a:solidFill>
                <a:latin typeface="Arial" panose="020B0604020202020204" pitchFamily="34" charset="0"/>
                <a:cs typeface="Arial" panose="020B0604020202020204" pitchFamily="34" charset="0"/>
              </a:rPr>
              <a:t> </a:t>
            </a:r>
            <a:r>
              <a:rPr lang="de-DE" sz="7200" dirty="0" err="1">
                <a:solidFill>
                  <a:srgbClr val="0E177B"/>
                </a:solidFill>
                <a:latin typeface="Arial" panose="020B0604020202020204" pitchFamily="34" charset="0"/>
                <a:cs typeface="Arial" panose="020B0604020202020204" pitchFamily="34" charset="0"/>
              </a:rPr>
              <a:t>modul</a:t>
            </a:r>
            <a:r>
              <a:rPr lang="de-DE" sz="7200" dirty="0">
                <a:solidFill>
                  <a:srgbClr val="0E177B"/>
                </a:solidFill>
                <a:latin typeface="Arial" panose="020B0604020202020204" pitchFamily="34" charset="0"/>
                <a:cs typeface="Arial" panose="020B0604020202020204" pitchFamily="34" charset="0"/>
              </a:rPr>
              <a:t> (300 mm 300 mm 600 mm). 1 STJ = 54 l</a:t>
            </a:r>
            <a:r>
              <a:rPr lang="cs-CZ" sz="7200" dirty="0">
                <a:solidFill>
                  <a:srgbClr val="0E177B"/>
                </a:solidFill>
                <a:latin typeface="Arial" panose="020B0604020202020204" pitchFamily="34" charset="0"/>
                <a:cs typeface="Arial" panose="020B0604020202020204" pitchFamily="34" charset="0"/>
              </a:rPr>
              <a:t>. V</a:t>
            </a:r>
            <a:r>
              <a:rPr lang="de-DE" sz="7200" dirty="0" err="1">
                <a:solidFill>
                  <a:srgbClr val="0E177B"/>
                </a:solidFill>
                <a:latin typeface="Arial" panose="020B0604020202020204" pitchFamily="34" charset="0"/>
                <a:cs typeface="Arial" panose="020B0604020202020204" pitchFamily="34" charset="0"/>
              </a:rPr>
              <a:t>ýrobce</a:t>
            </a:r>
            <a:r>
              <a:rPr lang="de-DE" sz="7200" dirty="0">
                <a:solidFill>
                  <a:srgbClr val="0E177B"/>
                </a:solidFill>
                <a:latin typeface="Arial" panose="020B0604020202020204" pitchFamily="34" charset="0"/>
                <a:cs typeface="Arial" panose="020B0604020202020204" pitchFamily="34" charset="0"/>
              </a:rPr>
              <a:t> </a:t>
            </a:r>
            <a:r>
              <a:rPr lang="de-DE" sz="7200" dirty="0" err="1">
                <a:solidFill>
                  <a:srgbClr val="0E177B"/>
                </a:solidFill>
                <a:latin typeface="Arial" panose="020B0604020202020204" pitchFamily="34" charset="0"/>
                <a:cs typeface="Arial" panose="020B0604020202020204" pitchFamily="34" charset="0"/>
              </a:rPr>
              <a:t>sterilizační</a:t>
            </a:r>
            <a:r>
              <a:rPr lang="de-DE" sz="7200" dirty="0">
                <a:solidFill>
                  <a:srgbClr val="0E177B"/>
                </a:solidFill>
                <a:latin typeface="Arial" panose="020B0604020202020204" pitchFamily="34" charset="0"/>
                <a:cs typeface="Arial" panose="020B0604020202020204" pitchFamily="34" charset="0"/>
              </a:rPr>
              <a:t> </a:t>
            </a:r>
            <a:r>
              <a:rPr lang="de-DE" sz="7200" dirty="0" err="1">
                <a:solidFill>
                  <a:srgbClr val="0E177B"/>
                </a:solidFill>
                <a:latin typeface="Arial" panose="020B0604020202020204" pitchFamily="34" charset="0"/>
                <a:cs typeface="Arial" panose="020B0604020202020204" pitchFamily="34" charset="0"/>
              </a:rPr>
              <a:t>techniky</a:t>
            </a:r>
            <a:r>
              <a:rPr lang="de-DE" sz="7200" dirty="0">
                <a:solidFill>
                  <a:srgbClr val="0E177B"/>
                </a:solidFill>
                <a:latin typeface="Arial" panose="020B0604020202020204" pitchFamily="34" charset="0"/>
                <a:cs typeface="Arial" panose="020B0604020202020204" pitchFamily="34" charset="0"/>
              </a:rPr>
              <a:t> </a:t>
            </a:r>
            <a:r>
              <a:rPr lang="de-DE" sz="7200" dirty="0" err="1">
                <a:solidFill>
                  <a:srgbClr val="0E177B"/>
                </a:solidFill>
                <a:latin typeface="Arial" panose="020B0604020202020204" pitchFamily="34" charset="0"/>
                <a:cs typeface="Arial" panose="020B0604020202020204" pitchFamily="34" charset="0"/>
              </a:rPr>
              <a:t>určuje</a:t>
            </a:r>
            <a:r>
              <a:rPr lang="de-DE" sz="7200" dirty="0">
                <a:solidFill>
                  <a:srgbClr val="0E177B"/>
                </a:solidFill>
                <a:latin typeface="Arial" panose="020B0604020202020204" pitchFamily="34" charset="0"/>
                <a:cs typeface="Arial" panose="020B0604020202020204" pitchFamily="34" charset="0"/>
              </a:rPr>
              <a:t> maximum </a:t>
            </a:r>
            <a:r>
              <a:rPr lang="de-DE" sz="7200" dirty="0" err="1">
                <a:solidFill>
                  <a:srgbClr val="0E177B"/>
                </a:solidFill>
                <a:latin typeface="Arial" panose="020B0604020202020204" pitchFamily="34" charset="0"/>
                <a:cs typeface="Arial" panose="020B0604020202020204" pitchFamily="34" charset="0"/>
              </a:rPr>
              <a:t>možné</a:t>
            </a:r>
            <a:r>
              <a:rPr lang="de-DE" sz="7200" dirty="0">
                <a:solidFill>
                  <a:srgbClr val="0E177B"/>
                </a:solidFill>
                <a:latin typeface="Arial" panose="020B0604020202020204" pitchFamily="34" charset="0"/>
                <a:cs typeface="Arial" panose="020B0604020202020204" pitchFamily="34" charset="0"/>
              </a:rPr>
              <a:t> </a:t>
            </a:r>
            <a:r>
              <a:rPr lang="de-DE" sz="7200" dirty="0" err="1">
                <a:solidFill>
                  <a:srgbClr val="0E177B"/>
                </a:solidFill>
                <a:latin typeface="Arial" panose="020B0604020202020204" pitchFamily="34" charset="0"/>
                <a:cs typeface="Arial" panose="020B0604020202020204" pitchFamily="34" charset="0"/>
              </a:rPr>
              <a:t>vsázky</a:t>
            </a:r>
            <a:r>
              <a:rPr lang="de-DE" sz="7200" dirty="0">
                <a:solidFill>
                  <a:srgbClr val="0E177B"/>
                </a:solidFill>
                <a:latin typeface="Arial" panose="020B0604020202020204" pitchFamily="34" charset="0"/>
                <a:cs typeface="Arial" panose="020B0604020202020204" pitchFamily="34" charset="0"/>
              </a:rPr>
              <a:t>. </a:t>
            </a:r>
            <a:r>
              <a:rPr lang="cs-CZ" sz="7200" dirty="0">
                <a:solidFill>
                  <a:srgbClr val="0E177B"/>
                </a:solidFill>
                <a:latin typeface="Arial" panose="020B0604020202020204" pitchFamily="34" charset="0"/>
                <a:cs typeface="Arial" panose="020B0604020202020204" pitchFamily="34" charset="0"/>
              </a:rPr>
              <a:t>Určena pro výrobce.</a:t>
            </a:r>
          </a:p>
          <a:p>
            <a:pPr marL="0" indent="0" algn="just">
              <a:buNone/>
            </a:pPr>
            <a:r>
              <a:rPr lang="cs-CZ" sz="7200" dirty="0">
                <a:solidFill>
                  <a:srgbClr val="0E177B"/>
                </a:solidFill>
                <a:latin typeface="Arial" panose="020B0604020202020204" pitchFamily="34" charset="0"/>
                <a:cs typeface="Arial" panose="020B0604020202020204" pitchFamily="34" charset="0"/>
              </a:rPr>
              <a:t>Normy jsou ve vyhlášce, ne proto abychom se jimi řídili, ale aby se trh dostaly takové zdravotnické prostředky/přístroje, které technicky splňují požadavky normy MPS za předpokladu, že výrobce  dodržuje rovněž normu </a:t>
            </a:r>
            <a:r>
              <a:rPr lang="de-DE" sz="7200" cap="all" dirty="0">
                <a:solidFill>
                  <a:srgbClr val="0E177B"/>
                </a:solidFill>
                <a:latin typeface="Arial" panose="020B0604020202020204" pitchFamily="34" charset="0"/>
                <a:cs typeface="Arial" panose="020B0604020202020204" pitchFamily="34" charset="0"/>
              </a:rPr>
              <a:t>ISO </a:t>
            </a:r>
            <a:r>
              <a:rPr lang="cs-CZ" sz="7200" cap="all" dirty="0">
                <a:solidFill>
                  <a:srgbClr val="0E177B"/>
                </a:solidFill>
                <a:latin typeface="Arial" panose="020B0604020202020204" pitchFamily="34" charset="0"/>
                <a:cs typeface="Arial" panose="020B0604020202020204" pitchFamily="34" charset="0"/>
              </a:rPr>
              <a:t>9000/</a:t>
            </a:r>
            <a:r>
              <a:rPr lang="de-DE" sz="7200" cap="all" dirty="0">
                <a:solidFill>
                  <a:srgbClr val="0E177B"/>
                </a:solidFill>
                <a:latin typeface="Arial" panose="020B0604020202020204" pitchFamily="34" charset="0"/>
                <a:cs typeface="Arial" panose="020B0604020202020204" pitchFamily="34" charset="0"/>
              </a:rPr>
              <a:t>9001:2015 -</a:t>
            </a:r>
            <a:r>
              <a:rPr lang="cs-CZ" sz="7200" cap="all" dirty="0">
                <a:solidFill>
                  <a:srgbClr val="0E177B"/>
                </a:solidFill>
                <a:latin typeface="Arial" panose="020B0604020202020204" pitchFamily="34" charset="0"/>
                <a:cs typeface="Arial" panose="020B0604020202020204" pitchFamily="34" charset="0"/>
              </a:rPr>
              <a:t> </a:t>
            </a:r>
            <a:r>
              <a:rPr lang="cs-CZ" sz="7200" dirty="0">
                <a:solidFill>
                  <a:srgbClr val="0E177B"/>
                </a:solidFill>
                <a:latin typeface="Arial" panose="020B0604020202020204" pitchFamily="34" charset="0"/>
                <a:cs typeface="Arial" panose="020B0604020202020204" pitchFamily="34" charset="0"/>
              </a:rPr>
              <a:t> základní pojmy a systémy managementu kvality- požadavky /</a:t>
            </a:r>
            <a:r>
              <a:rPr lang="cs-CZ" sz="7200" cap="all" dirty="0">
                <a:solidFill>
                  <a:srgbClr val="0E177B"/>
                </a:solidFill>
                <a:latin typeface="Arial" panose="020B0604020202020204" pitchFamily="34" charset="0"/>
                <a:cs typeface="Arial" panose="020B0604020202020204" pitchFamily="34" charset="0"/>
              </a:rPr>
              <a:t> </a:t>
            </a:r>
            <a:r>
              <a:rPr lang="pt-BR" sz="7200" dirty="0">
                <a:solidFill>
                  <a:srgbClr val="0C197C"/>
                </a:solidFill>
                <a:latin typeface="Arial" panose="020B0604020202020204" pitchFamily="34" charset="0"/>
                <a:cs typeface="Arial" panose="020B0604020202020204" pitchFamily="34" charset="0"/>
              </a:rPr>
              <a:t>kvalit</a:t>
            </a:r>
            <a:r>
              <a:rPr lang="cs-CZ" sz="7200" dirty="0">
                <a:solidFill>
                  <a:srgbClr val="0C197C"/>
                </a:solidFill>
                <a:latin typeface="Arial" panose="020B0604020202020204" pitchFamily="34" charset="0"/>
                <a:cs typeface="Arial" panose="020B0604020202020204" pitchFamily="34" charset="0"/>
              </a:rPr>
              <a:t>a</a:t>
            </a:r>
            <a:r>
              <a:rPr lang="pt-BR" sz="7200" dirty="0">
                <a:solidFill>
                  <a:srgbClr val="0C197C"/>
                </a:solidFill>
                <a:latin typeface="Arial" panose="020B0604020202020204" pitchFamily="34" charset="0"/>
                <a:cs typeface="Arial" panose="020B0604020202020204" pitchFamily="34" charset="0"/>
              </a:rPr>
              <a:t> procesů, postupů a zařízení</a:t>
            </a:r>
            <a:r>
              <a:rPr lang="pt-BR" sz="7200" dirty="0">
                <a:latin typeface="Arial" panose="020B0604020202020204" pitchFamily="34" charset="0"/>
                <a:cs typeface="Arial" panose="020B0604020202020204" pitchFamily="34" charset="0"/>
              </a:rPr>
              <a:t>.</a:t>
            </a:r>
            <a:endParaRPr lang="cs-CZ" sz="7200" cap="all" dirty="0">
              <a:solidFill>
                <a:srgbClr val="0E177B"/>
              </a:solidFill>
              <a:latin typeface="Arial" panose="020B0604020202020204" pitchFamily="34" charset="0"/>
              <a:cs typeface="Arial" panose="020B0604020202020204" pitchFamily="34" charset="0"/>
            </a:endParaRPr>
          </a:p>
          <a:p>
            <a:pPr marL="0" indent="0" algn="just">
              <a:buNone/>
            </a:pPr>
            <a:r>
              <a:rPr lang="cs-CZ" sz="7200" dirty="0">
                <a:solidFill>
                  <a:srgbClr val="0E177B"/>
                </a:solidFill>
                <a:latin typeface="Arial" panose="020B0604020202020204" pitchFamily="34" charset="0"/>
                <a:cs typeface="Arial" panose="020B0604020202020204" pitchFamily="34" charset="0"/>
              </a:rPr>
              <a:t>K diskuzi: </a:t>
            </a:r>
          </a:p>
          <a:p>
            <a:pPr marL="0" indent="0" algn="just">
              <a:buNone/>
            </a:pPr>
            <a:r>
              <a:rPr lang="cs-CZ" sz="7200" dirty="0">
                <a:solidFill>
                  <a:srgbClr val="0E177B"/>
                </a:solidFill>
                <a:latin typeface="Arial" panose="020B0604020202020204" pitchFamily="34" charset="0"/>
                <a:cs typeface="Arial" panose="020B0604020202020204" pitchFamily="34" charset="0"/>
              </a:rPr>
              <a:t>Nejmenovaný distributor zahraničního  výrobce parního sterilizátoru při uvedení sterilizátoru na trh  požadoval po ZÚ testování přístroje při parametrech 121°C  18 minut/ 134 °C/ 6 min, testy nebyly k dispozici a testování bylo odmítnuto. Dotaz na HS, obraťte se na MZ. Argumentace distributora byla, že parní sterilizátor se řídí výše uvedenou normou. </a:t>
            </a:r>
          </a:p>
          <a:p>
            <a:pPr marL="0" indent="0" algn="just">
              <a:buNone/>
            </a:pPr>
            <a:r>
              <a:rPr lang="cs-CZ" sz="7200" dirty="0">
                <a:solidFill>
                  <a:srgbClr val="0E177B"/>
                </a:solidFill>
                <a:latin typeface="Arial" panose="020B0604020202020204" pitchFamily="34" charset="0"/>
                <a:cs typeface="Arial" panose="020B0604020202020204" pitchFamily="34" charset="0"/>
              </a:rPr>
              <a:t>Stačilo se vyjádřit k testům,  že takové nejsou k dispozici a odborně to zdůvodnit.</a:t>
            </a:r>
          </a:p>
          <a:p>
            <a:pPr marL="0" indent="0" algn="just">
              <a:buNone/>
            </a:pPr>
            <a:r>
              <a:rPr lang="cs-CZ" sz="7200" dirty="0">
                <a:solidFill>
                  <a:srgbClr val="0E177B"/>
                </a:solidFill>
                <a:latin typeface="Arial" panose="020B0604020202020204" pitchFamily="34" charset="0"/>
                <a:cs typeface="Arial" panose="020B0604020202020204" pitchFamily="34" charset="0"/>
              </a:rPr>
              <a:t>K dispozici testy CHTS  na teplotu 121°C/15 min. a 134°C/5,5 min.</a:t>
            </a:r>
          </a:p>
          <a:p>
            <a:pPr marL="0" indent="0" algn="just">
              <a:buNone/>
            </a:pPr>
            <a:r>
              <a:rPr lang="cs-CZ" sz="7200" dirty="0">
                <a:solidFill>
                  <a:srgbClr val="0E177B"/>
                </a:solidFill>
                <a:latin typeface="Arial" panose="020B0604020202020204" pitchFamily="34" charset="0"/>
                <a:cs typeface="Arial" panose="020B0604020202020204" pitchFamily="34" charset="0"/>
              </a:rPr>
              <a:t>MZ trvá na souladu s harmonizací norem k MPS, předpokládá se, že  budou navrženy parametry k rozpětí teplot, ale konkrétní sterilizační teplota bude mít  stanovenu pouze </a:t>
            </a:r>
            <a:r>
              <a:rPr lang="cs-CZ" sz="7200" dirty="0">
                <a:solidFill>
                  <a:srgbClr val="FF0000"/>
                </a:solidFill>
                <a:latin typeface="Arial" panose="020B0604020202020204" pitchFamily="34" charset="0"/>
                <a:cs typeface="Arial" panose="020B0604020202020204" pitchFamily="34" charset="0"/>
              </a:rPr>
              <a:t>minimální udržovací dobu</a:t>
            </a:r>
            <a:r>
              <a:rPr lang="cs-CZ" sz="7200" dirty="0">
                <a:solidFill>
                  <a:srgbClr val="0E177B"/>
                </a:solidFill>
                <a:latin typeface="Arial" panose="020B0604020202020204" pitchFamily="34" charset="0"/>
                <a:cs typeface="Arial" panose="020B0604020202020204" pitchFamily="34" charset="0"/>
              </a:rPr>
              <a:t> pro sterilizaci viz tabulka, je to informativní a v budoucím připomínkovém řízení  bude přihlédnuto k připomínkám, které jsou ověřené a i stabilně používané. A co když norma není harmonizovaná ?</a:t>
            </a:r>
          </a:p>
          <a:p>
            <a:pPr marL="0" indent="0" algn="just">
              <a:buNone/>
            </a:pPr>
            <a:endParaRPr lang="cs-CZ" sz="7200" dirty="0">
              <a:solidFill>
                <a:srgbClr val="0E177B"/>
              </a:solidFill>
              <a:latin typeface="Arial" panose="020B0604020202020204" pitchFamily="34" charset="0"/>
              <a:cs typeface="Arial" panose="020B0604020202020204" pitchFamily="34" charset="0"/>
            </a:endParaRPr>
          </a:p>
          <a:p>
            <a:pPr marL="0" indent="0">
              <a:buNone/>
            </a:pPr>
            <a:endParaRPr lang="de-DE" dirty="0">
              <a:solidFill>
                <a:srgbClr val="0E177B"/>
              </a:solidFill>
            </a:endParaRPr>
          </a:p>
        </p:txBody>
      </p:sp>
    </p:spTree>
    <p:extLst>
      <p:ext uri="{BB962C8B-B14F-4D97-AF65-F5344CB8AC3E}">
        <p14:creationId xmlns:p14="http://schemas.microsoft.com/office/powerpoint/2010/main" val="2303897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46F5B0-CC70-46A0-AF1C-5D26986DDB8D}"/>
              </a:ext>
            </a:extLst>
          </p:cNvPr>
          <p:cNvSpPr>
            <a:spLocks noGrp="1"/>
          </p:cNvSpPr>
          <p:nvPr>
            <p:ph type="title"/>
          </p:nvPr>
        </p:nvSpPr>
        <p:spPr/>
        <p:txBody>
          <a:bodyPr>
            <a:normAutofit/>
          </a:bodyPr>
          <a:lstStyle/>
          <a:p>
            <a:r>
              <a:rPr lang="cs-CZ" sz="2800" dirty="0">
                <a:solidFill>
                  <a:srgbClr val="0E177B"/>
                </a:solidFill>
                <a:latin typeface="Arial" panose="020B0604020202020204" pitchFamily="34" charset="0"/>
                <a:cs typeface="Arial" panose="020B0604020202020204" pitchFamily="34" charset="0"/>
              </a:rPr>
              <a:t>M</a:t>
            </a:r>
            <a:r>
              <a:rPr lang="de-DE" sz="2800" dirty="0" err="1">
                <a:solidFill>
                  <a:srgbClr val="0E177B"/>
                </a:solidFill>
                <a:latin typeface="Arial" panose="020B0604020202020204" pitchFamily="34" charset="0"/>
                <a:cs typeface="Arial" panose="020B0604020202020204" pitchFamily="34" charset="0"/>
              </a:rPr>
              <a:t>inimální</a:t>
            </a:r>
            <a:r>
              <a:rPr lang="de-DE" sz="2800" dirty="0">
                <a:solidFill>
                  <a:srgbClr val="0E177B"/>
                </a:solidFill>
                <a:latin typeface="Arial" panose="020B0604020202020204" pitchFamily="34" charset="0"/>
                <a:cs typeface="Arial" panose="020B0604020202020204" pitchFamily="34" charset="0"/>
              </a:rPr>
              <a:t> </a:t>
            </a:r>
            <a:r>
              <a:rPr lang="de-DE" sz="2800" dirty="0" err="1">
                <a:solidFill>
                  <a:srgbClr val="0E177B"/>
                </a:solidFill>
                <a:latin typeface="Arial" panose="020B0604020202020204" pitchFamily="34" charset="0"/>
                <a:cs typeface="Arial" panose="020B0604020202020204" pitchFamily="34" charset="0"/>
              </a:rPr>
              <a:t>požadavky</a:t>
            </a:r>
            <a:r>
              <a:rPr lang="de-DE" sz="2800" dirty="0">
                <a:solidFill>
                  <a:srgbClr val="0E177B"/>
                </a:solidFill>
                <a:latin typeface="Arial" panose="020B0604020202020204" pitchFamily="34" charset="0"/>
                <a:cs typeface="Arial" panose="020B0604020202020204" pitchFamily="34" charset="0"/>
              </a:rPr>
              <a:t> pro </a:t>
            </a:r>
            <a:r>
              <a:rPr lang="de-DE" sz="2800" dirty="0" err="1">
                <a:solidFill>
                  <a:srgbClr val="0E177B"/>
                </a:solidFill>
                <a:latin typeface="Arial" panose="020B0604020202020204" pitchFamily="34" charset="0"/>
                <a:cs typeface="Arial" panose="020B0604020202020204" pitchFamily="34" charset="0"/>
              </a:rPr>
              <a:t>vzájemné</a:t>
            </a:r>
            <a:r>
              <a:rPr lang="de-DE" sz="2800" dirty="0">
                <a:solidFill>
                  <a:srgbClr val="0E177B"/>
                </a:solidFill>
                <a:latin typeface="Arial" panose="020B0604020202020204" pitchFamily="34" charset="0"/>
                <a:cs typeface="Arial" panose="020B0604020202020204" pitchFamily="34" charset="0"/>
              </a:rPr>
              <a:t> </a:t>
            </a:r>
            <a:r>
              <a:rPr lang="de-DE" sz="2800" dirty="0" err="1">
                <a:solidFill>
                  <a:srgbClr val="0E177B"/>
                </a:solidFill>
                <a:latin typeface="Arial" panose="020B0604020202020204" pitchFamily="34" charset="0"/>
                <a:cs typeface="Arial" panose="020B0604020202020204" pitchFamily="34" charset="0"/>
              </a:rPr>
              <a:t>vztahy</a:t>
            </a:r>
            <a:r>
              <a:rPr lang="de-DE" sz="2800" dirty="0">
                <a:solidFill>
                  <a:srgbClr val="0E177B"/>
                </a:solidFill>
                <a:latin typeface="Arial" panose="020B0604020202020204" pitchFamily="34" charset="0"/>
                <a:cs typeface="Arial" panose="020B0604020202020204" pitchFamily="34" charset="0"/>
              </a:rPr>
              <a:t> </a:t>
            </a:r>
            <a:r>
              <a:rPr lang="de-DE" sz="2800" dirty="0" err="1">
                <a:solidFill>
                  <a:srgbClr val="0E177B"/>
                </a:solidFill>
                <a:latin typeface="Arial" panose="020B0604020202020204" pitchFamily="34" charset="0"/>
                <a:cs typeface="Arial" panose="020B0604020202020204" pitchFamily="34" charset="0"/>
              </a:rPr>
              <a:t>času</a:t>
            </a:r>
            <a:r>
              <a:rPr lang="de-DE" sz="2800" dirty="0">
                <a:solidFill>
                  <a:srgbClr val="0E177B"/>
                </a:solidFill>
                <a:latin typeface="Arial" panose="020B0604020202020204" pitchFamily="34" charset="0"/>
                <a:cs typeface="Arial" panose="020B0604020202020204" pitchFamily="34" charset="0"/>
              </a:rPr>
              <a:t> a </a:t>
            </a:r>
            <a:r>
              <a:rPr lang="de-DE" sz="2800" dirty="0" err="1">
                <a:solidFill>
                  <a:srgbClr val="0E177B"/>
                </a:solidFill>
                <a:latin typeface="Arial" panose="020B0604020202020204" pitchFamily="34" charset="0"/>
                <a:cs typeface="Arial" panose="020B0604020202020204" pitchFamily="34" charset="0"/>
              </a:rPr>
              <a:t>teploty</a:t>
            </a:r>
            <a:r>
              <a:rPr lang="de-DE" sz="2800" dirty="0">
                <a:solidFill>
                  <a:srgbClr val="0E177B"/>
                </a:solidFill>
                <a:latin typeface="Arial" panose="020B0604020202020204" pitchFamily="34" charset="0"/>
                <a:cs typeface="Arial" panose="020B0604020202020204" pitchFamily="34" charset="0"/>
              </a:rPr>
              <a:t> pro </a:t>
            </a:r>
            <a:r>
              <a:rPr lang="de-DE" sz="2800" dirty="0" err="1">
                <a:solidFill>
                  <a:srgbClr val="0E177B"/>
                </a:solidFill>
                <a:latin typeface="Arial" panose="020B0604020202020204" pitchFamily="34" charset="0"/>
                <a:cs typeface="Arial" panose="020B0604020202020204" pitchFamily="34" charset="0"/>
              </a:rPr>
              <a:t>sterilizaci</a:t>
            </a:r>
            <a:r>
              <a:rPr lang="de-DE" sz="2800" dirty="0">
                <a:solidFill>
                  <a:srgbClr val="0E177B"/>
                </a:solidFill>
                <a:latin typeface="Arial" panose="020B0604020202020204" pitchFamily="34" charset="0"/>
                <a:cs typeface="Arial" panose="020B0604020202020204" pitchFamily="34" charset="0"/>
              </a:rPr>
              <a:t> </a:t>
            </a:r>
            <a:r>
              <a:rPr lang="de-DE" sz="2800" dirty="0" err="1">
                <a:solidFill>
                  <a:srgbClr val="0E177B"/>
                </a:solidFill>
                <a:latin typeface="Arial" panose="020B0604020202020204" pitchFamily="34" charset="0"/>
                <a:cs typeface="Arial" panose="020B0604020202020204" pitchFamily="34" charset="0"/>
              </a:rPr>
              <a:t>vlhkým</a:t>
            </a:r>
            <a:r>
              <a:rPr lang="de-DE" sz="2800" dirty="0">
                <a:solidFill>
                  <a:srgbClr val="0E177B"/>
                </a:solidFill>
                <a:latin typeface="Arial" panose="020B0604020202020204" pitchFamily="34" charset="0"/>
                <a:cs typeface="Arial" panose="020B0604020202020204" pitchFamily="34" charset="0"/>
              </a:rPr>
              <a:t> </a:t>
            </a:r>
            <a:r>
              <a:rPr lang="de-DE" sz="2800" dirty="0" err="1">
                <a:solidFill>
                  <a:srgbClr val="0E177B"/>
                </a:solidFill>
                <a:latin typeface="Arial" panose="020B0604020202020204" pitchFamily="34" charset="0"/>
                <a:cs typeface="Arial" panose="020B0604020202020204" pitchFamily="34" charset="0"/>
              </a:rPr>
              <a:t>teplem</a:t>
            </a:r>
            <a:endParaRPr lang="de-DE" sz="2800" dirty="0">
              <a:solidFill>
                <a:srgbClr val="0E177B"/>
              </a:solidFill>
              <a:latin typeface="Arial" panose="020B0604020202020204" pitchFamily="34" charset="0"/>
              <a:cs typeface="Arial" panose="020B0604020202020204" pitchFamily="34" charset="0"/>
            </a:endParaRPr>
          </a:p>
        </p:txBody>
      </p:sp>
      <p:pic>
        <p:nvPicPr>
          <p:cNvPr id="4" name="Zástupný symbol pro obsah 3">
            <a:extLst>
              <a:ext uri="{FF2B5EF4-FFF2-40B4-BE49-F238E27FC236}">
                <a16:creationId xmlns:a16="http://schemas.microsoft.com/office/drawing/2014/main" id="{F9366032-E802-4AE8-ABEB-72B6A943CB46}"/>
              </a:ext>
            </a:extLst>
          </p:cNvPr>
          <p:cNvPicPr>
            <a:picLocks noGrp="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a:off x="2211604" y="2782861"/>
            <a:ext cx="7535327" cy="2067213"/>
          </a:xfrm>
          <a:prstGeom prst="rect">
            <a:avLst/>
          </a:prstGeom>
          <a:noFill/>
          <a:ln>
            <a:noFill/>
          </a:ln>
        </p:spPr>
      </p:pic>
    </p:spTree>
    <p:extLst>
      <p:ext uri="{BB962C8B-B14F-4D97-AF65-F5344CB8AC3E}">
        <p14:creationId xmlns:p14="http://schemas.microsoft.com/office/powerpoint/2010/main" val="2699212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173791-C5FD-4D4A-ABFB-C94062D3D95B}"/>
              </a:ext>
            </a:extLst>
          </p:cNvPr>
          <p:cNvSpPr>
            <a:spLocks noGrp="1"/>
          </p:cNvSpPr>
          <p:nvPr>
            <p:ph type="title"/>
          </p:nvPr>
        </p:nvSpPr>
        <p:spPr>
          <a:xfrm>
            <a:off x="740924" y="133535"/>
            <a:ext cx="10515600" cy="1325563"/>
          </a:xfrm>
        </p:spPr>
        <p:txBody>
          <a:bodyPr>
            <a:normAutofit/>
          </a:bodyPr>
          <a:lstStyle/>
          <a:p>
            <a:r>
              <a:rPr lang="cs-CZ" sz="3600">
                <a:solidFill>
                  <a:srgbClr val="0E177B"/>
                </a:solidFill>
                <a:latin typeface="Arial" panose="020B0604020202020204" pitchFamily="34" charset="0"/>
                <a:cs typeface="Arial" panose="020B0604020202020204" pitchFamily="34" charset="0"/>
              </a:rPr>
              <a:t>              Možné parametry </a:t>
            </a:r>
            <a:r>
              <a:rPr lang="cs-CZ" sz="3600" dirty="0">
                <a:solidFill>
                  <a:srgbClr val="0E177B"/>
                </a:solidFill>
                <a:latin typeface="Arial" panose="020B0604020202020204" pitchFamily="34" charset="0"/>
                <a:cs typeface="Arial" panose="020B0604020202020204" pitchFamily="34" charset="0"/>
              </a:rPr>
              <a:t>parní sterilizace</a:t>
            </a:r>
            <a:endParaRPr lang="de-DE" sz="3600" dirty="0">
              <a:solidFill>
                <a:srgbClr val="0E177B"/>
              </a:solidFill>
              <a:latin typeface="Arial" panose="020B0604020202020204" pitchFamily="34" charset="0"/>
              <a:cs typeface="Arial" panose="020B0604020202020204" pitchFamily="34" charset="0"/>
            </a:endParaRPr>
          </a:p>
        </p:txBody>
      </p:sp>
      <p:pic>
        <p:nvPicPr>
          <p:cNvPr id="4" name="Zástupný symbol pro obsah 3">
            <a:extLst>
              <a:ext uri="{FF2B5EF4-FFF2-40B4-BE49-F238E27FC236}">
                <a16:creationId xmlns:a16="http://schemas.microsoft.com/office/drawing/2014/main" id="{98AF307E-EF49-4EBE-B49A-53698B9A2A79}"/>
              </a:ext>
            </a:extLst>
          </p:cNvPr>
          <p:cNvPicPr>
            <a:picLocks noGrp="1" noChangeAspect="1"/>
          </p:cNvPicPr>
          <p:nvPr>
            <p:ph idx="1"/>
          </p:nvPr>
        </p:nvPicPr>
        <p:blipFill>
          <a:blip r:embed="rId2"/>
          <a:stretch>
            <a:fillRect/>
          </a:stretch>
        </p:blipFill>
        <p:spPr>
          <a:xfrm>
            <a:off x="2368948" y="2169133"/>
            <a:ext cx="5695282" cy="3887196"/>
          </a:xfrm>
          <a:prstGeom prst="rect">
            <a:avLst/>
          </a:prstGeom>
        </p:spPr>
      </p:pic>
    </p:spTree>
    <p:extLst>
      <p:ext uri="{BB962C8B-B14F-4D97-AF65-F5344CB8AC3E}">
        <p14:creationId xmlns:p14="http://schemas.microsoft.com/office/powerpoint/2010/main" val="3007216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FCE682-9B5C-49EB-A61B-105652AA7D21}"/>
              </a:ext>
            </a:extLst>
          </p:cNvPr>
          <p:cNvSpPr>
            <a:spLocks noGrp="1"/>
          </p:cNvSpPr>
          <p:nvPr>
            <p:ph type="title"/>
          </p:nvPr>
        </p:nvSpPr>
        <p:spPr>
          <a:xfrm>
            <a:off x="838200" y="365125"/>
            <a:ext cx="10515600" cy="1460500"/>
          </a:xfrm>
        </p:spPr>
        <p:txBody>
          <a:bodyPr>
            <a:normAutofit/>
          </a:bodyPr>
          <a:lstStyle/>
          <a:p>
            <a:r>
              <a:rPr lang="cs-CZ" altLang="de-DE" sz="3600" dirty="0">
                <a:solidFill>
                  <a:srgbClr val="0E177B"/>
                </a:solidFill>
                <a:latin typeface="Arial" panose="020B0604020202020204" pitchFamily="34" charset="0"/>
                <a:cs typeface="Arial" panose="020B0604020202020204" pitchFamily="34" charset="0"/>
              </a:rPr>
              <a:t>Chemické testy sterilizace</a:t>
            </a:r>
            <a:br>
              <a:rPr lang="de-DE" altLang="de-DE" b="1" dirty="0">
                <a:solidFill>
                  <a:srgbClr val="0E177B"/>
                </a:solidFill>
                <a:latin typeface="Titillium Web"/>
              </a:rPr>
            </a:br>
            <a:endParaRPr lang="de-DE" dirty="0">
              <a:solidFill>
                <a:srgbClr val="0E177B"/>
              </a:solidFill>
            </a:endParaRPr>
          </a:p>
        </p:txBody>
      </p:sp>
      <p:sp>
        <p:nvSpPr>
          <p:cNvPr id="3" name="Zástupný symbol pro obsah 2">
            <a:extLst>
              <a:ext uri="{FF2B5EF4-FFF2-40B4-BE49-F238E27FC236}">
                <a16:creationId xmlns:a16="http://schemas.microsoft.com/office/drawing/2014/main" id="{674BD065-FE4B-4BF0-B745-0C268160C0BC}"/>
              </a:ext>
            </a:extLst>
          </p:cNvPr>
          <p:cNvSpPr>
            <a:spLocks noGrp="1"/>
          </p:cNvSpPr>
          <p:nvPr>
            <p:ph idx="1"/>
          </p:nvPr>
        </p:nvSpPr>
        <p:spPr>
          <a:xfrm>
            <a:off x="838200" y="1634247"/>
            <a:ext cx="10515600" cy="4542716"/>
          </a:xfrm>
        </p:spPr>
        <p:txBody>
          <a:bodyPr>
            <a:normAutofit fontScale="92500" lnSpcReduction="10000"/>
          </a:bodyPr>
          <a:lstStyle/>
          <a:p>
            <a:pPr marL="0" indent="0" algn="just">
              <a:buNone/>
            </a:pPr>
            <a:r>
              <a:rPr lang="cs-CZ" altLang="de-DE" sz="1900" dirty="0">
                <a:solidFill>
                  <a:srgbClr val="0E177B"/>
                </a:solidFill>
                <a:latin typeface="Arial" panose="020B0604020202020204" pitchFamily="34" charset="0"/>
                <a:cs typeface="Arial" panose="020B0604020202020204" pitchFamily="34" charset="0"/>
              </a:rPr>
              <a:t>CHTS  pro nově uváděné udržovací doby sterilizace by měly být v souladu s </a:t>
            </a:r>
            <a:r>
              <a:rPr lang="de-DE" altLang="de-DE" sz="1900" dirty="0">
                <a:solidFill>
                  <a:srgbClr val="0E177B"/>
                </a:solidFill>
                <a:latin typeface="Arial" panose="020B0604020202020204" pitchFamily="34" charset="0"/>
                <a:cs typeface="Arial" panose="020B0604020202020204" pitchFamily="34" charset="0"/>
              </a:rPr>
              <a:t>ČSN EN ISO 11140-1 </a:t>
            </a:r>
            <a:r>
              <a:rPr lang="de-DE" altLang="de-DE" sz="1900" dirty="0" err="1">
                <a:solidFill>
                  <a:srgbClr val="0E177B"/>
                </a:solidFill>
                <a:latin typeface="Arial" panose="020B0604020202020204" pitchFamily="34" charset="0"/>
                <a:cs typeface="Arial" panose="020B0604020202020204" pitchFamily="34" charset="0"/>
              </a:rPr>
              <a:t>Sterilizace</a:t>
            </a:r>
            <a:r>
              <a:rPr lang="de-DE" altLang="de-DE" sz="1900" dirty="0">
                <a:solidFill>
                  <a:srgbClr val="0E177B"/>
                </a:solidFill>
                <a:latin typeface="Arial" panose="020B0604020202020204" pitchFamily="34" charset="0"/>
                <a:cs typeface="Arial" panose="020B0604020202020204" pitchFamily="34" charset="0"/>
              </a:rPr>
              <a:t> </a:t>
            </a:r>
            <a:r>
              <a:rPr lang="de-DE" altLang="de-DE" sz="1900" dirty="0" err="1">
                <a:solidFill>
                  <a:srgbClr val="0E177B"/>
                </a:solidFill>
                <a:latin typeface="Arial" panose="020B0604020202020204" pitchFamily="34" charset="0"/>
                <a:cs typeface="Arial" panose="020B0604020202020204" pitchFamily="34" charset="0"/>
              </a:rPr>
              <a:t>výrobků</a:t>
            </a:r>
            <a:r>
              <a:rPr lang="de-DE" altLang="de-DE" sz="1900" dirty="0">
                <a:solidFill>
                  <a:srgbClr val="0E177B"/>
                </a:solidFill>
                <a:latin typeface="Arial" panose="020B0604020202020204" pitchFamily="34" charset="0"/>
                <a:cs typeface="Arial" panose="020B0604020202020204" pitchFamily="34" charset="0"/>
              </a:rPr>
              <a:t> pro </a:t>
            </a:r>
            <a:r>
              <a:rPr lang="de-DE" altLang="de-DE" sz="1900" dirty="0" err="1">
                <a:solidFill>
                  <a:srgbClr val="0E177B"/>
                </a:solidFill>
                <a:latin typeface="Arial" panose="020B0604020202020204" pitchFamily="34" charset="0"/>
                <a:cs typeface="Arial" panose="020B0604020202020204" pitchFamily="34" charset="0"/>
              </a:rPr>
              <a:t>zdravotní</a:t>
            </a:r>
            <a:r>
              <a:rPr lang="de-DE" altLang="de-DE" sz="1900" dirty="0">
                <a:solidFill>
                  <a:srgbClr val="0E177B"/>
                </a:solidFill>
                <a:latin typeface="Arial" panose="020B0604020202020204" pitchFamily="34" charset="0"/>
                <a:cs typeface="Arial" panose="020B0604020202020204" pitchFamily="34" charset="0"/>
              </a:rPr>
              <a:t> </a:t>
            </a:r>
            <a:r>
              <a:rPr lang="de-DE" altLang="de-DE" sz="1900" dirty="0" err="1">
                <a:solidFill>
                  <a:srgbClr val="0E177B"/>
                </a:solidFill>
                <a:latin typeface="Arial" panose="020B0604020202020204" pitchFamily="34" charset="0"/>
                <a:cs typeface="Arial" panose="020B0604020202020204" pitchFamily="34" charset="0"/>
              </a:rPr>
              <a:t>péči</a:t>
            </a:r>
            <a:r>
              <a:rPr lang="de-DE" altLang="de-DE" sz="1900" dirty="0">
                <a:solidFill>
                  <a:srgbClr val="0E177B"/>
                </a:solidFill>
                <a:latin typeface="Arial" panose="020B0604020202020204" pitchFamily="34" charset="0"/>
                <a:cs typeface="Arial" panose="020B0604020202020204" pitchFamily="34" charset="0"/>
              </a:rPr>
              <a:t> - </a:t>
            </a:r>
            <a:r>
              <a:rPr lang="de-DE" altLang="de-DE" sz="1900" dirty="0" err="1">
                <a:solidFill>
                  <a:srgbClr val="0E177B"/>
                </a:solidFill>
                <a:latin typeface="Arial" panose="020B0604020202020204" pitchFamily="34" charset="0"/>
                <a:cs typeface="Arial" panose="020B0604020202020204" pitchFamily="34" charset="0"/>
              </a:rPr>
              <a:t>Chemické</a:t>
            </a:r>
            <a:r>
              <a:rPr lang="de-DE" altLang="de-DE" sz="1900" dirty="0">
                <a:solidFill>
                  <a:srgbClr val="0E177B"/>
                </a:solidFill>
                <a:latin typeface="Arial" panose="020B0604020202020204" pitchFamily="34" charset="0"/>
                <a:cs typeface="Arial" panose="020B0604020202020204" pitchFamily="34" charset="0"/>
              </a:rPr>
              <a:t> </a:t>
            </a:r>
            <a:r>
              <a:rPr lang="de-DE" altLang="de-DE" sz="1900" dirty="0" err="1">
                <a:solidFill>
                  <a:srgbClr val="0E177B"/>
                </a:solidFill>
                <a:latin typeface="Arial" panose="020B0604020202020204" pitchFamily="34" charset="0"/>
                <a:cs typeface="Arial" panose="020B0604020202020204" pitchFamily="34" charset="0"/>
              </a:rPr>
              <a:t>indikátory</a:t>
            </a:r>
            <a:r>
              <a:rPr lang="de-DE" altLang="de-DE" sz="1900" dirty="0">
                <a:solidFill>
                  <a:srgbClr val="0E177B"/>
                </a:solidFill>
                <a:latin typeface="Arial" panose="020B0604020202020204" pitchFamily="34" charset="0"/>
                <a:cs typeface="Arial" panose="020B0604020202020204" pitchFamily="34" charset="0"/>
              </a:rPr>
              <a:t> - </a:t>
            </a:r>
            <a:r>
              <a:rPr lang="de-DE" altLang="de-DE" sz="1900" dirty="0" err="1">
                <a:solidFill>
                  <a:srgbClr val="0E177B"/>
                </a:solidFill>
                <a:latin typeface="Arial" panose="020B0604020202020204" pitchFamily="34" charset="0"/>
                <a:cs typeface="Arial" panose="020B0604020202020204" pitchFamily="34" charset="0"/>
              </a:rPr>
              <a:t>Část</a:t>
            </a:r>
            <a:r>
              <a:rPr lang="de-DE" altLang="de-DE" sz="1900" dirty="0">
                <a:solidFill>
                  <a:srgbClr val="0E177B"/>
                </a:solidFill>
                <a:latin typeface="Arial" panose="020B0604020202020204" pitchFamily="34" charset="0"/>
                <a:cs typeface="Arial" panose="020B0604020202020204" pitchFamily="34" charset="0"/>
              </a:rPr>
              <a:t> 1: </a:t>
            </a:r>
            <a:r>
              <a:rPr lang="de-DE" altLang="de-DE" sz="1900" dirty="0" err="1">
                <a:solidFill>
                  <a:srgbClr val="0E177B"/>
                </a:solidFill>
                <a:latin typeface="Arial" panose="020B0604020202020204" pitchFamily="34" charset="0"/>
                <a:cs typeface="Arial" panose="020B0604020202020204" pitchFamily="34" charset="0"/>
              </a:rPr>
              <a:t>Obecné</a:t>
            </a:r>
            <a:r>
              <a:rPr lang="de-DE" altLang="de-DE" sz="1900" dirty="0">
                <a:solidFill>
                  <a:srgbClr val="0E177B"/>
                </a:solidFill>
                <a:latin typeface="Arial" panose="020B0604020202020204" pitchFamily="34" charset="0"/>
                <a:cs typeface="Arial" panose="020B0604020202020204" pitchFamily="34" charset="0"/>
              </a:rPr>
              <a:t> </a:t>
            </a:r>
            <a:r>
              <a:rPr lang="de-DE" altLang="de-DE" sz="1900" dirty="0" err="1">
                <a:solidFill>
                  <a:srgbClr val="0E177B"/>
                </a:solidFill>
                <a:latin typeface="Arial" panose="020B0604020202020204" pitchFamily="34" charset="0"/>
                <a:cs typeface="Arial" panose="020B0604020202020204" pitchFamily="34" charset="0"/>
              </a:rPr>
              <a:t>požadavky</a:t>
            </a:r>
            <a:endParaRPr lang="cs-CZ" altLang="de-DE" sz="1900" dirty="0">
              <a:solidFill>
                <a:srgbClr val="0E177B"/>
              </a:solidFill>
              <a:latin typeface="Arial" panose="020B0604020202020204" pitchFamily="34" charset="0"/>
              <a:cs typeface="Arial" panose="020B0604020202020204" pitchFamily="34" charset="0"/>
            </a:endParaRPr>
          </a:p>
          <a:p>
            <a:pPr marL="0" indent="0" algn="just">
              <a:buNone/>
            </a:pPr>
            <a:r>
              <a:rPr lang="cs-CZ" altLang="de-DE" sz="1900" dirty="0">
                <a:solidFill>
                  <a:srgbClr val="0E177B"/>
                </a:solidFill>
                <a:latin typeface="Arial" panose="020B0604020202020204" pitchFamily="34" charset="0"/>
                <a:cs typeface="Arial" panose="020B0604020202020204" pitchFamily="34" charset="0"/>
              </a:rPr>
              <a:t>N</a:t>
            </a:r>
            <a:r>
              <a:rPr lang="de-DE" altLang="de-DE" sz="1900" dirty="0" err="1">
                <a:solidFill>
                  <a:srgbClr val="0E177B"/>
                </a:solidFill>
                <a:latin typeface="Arial" panose="020B0604020202020204" pitchFamily="34" charset="0"/>
                <a:cs typeface="Arial" panose="020B0604020202020204" pitchFamily="34" charset="0"/>
              </a:rPr>
              <a:t>orma</a:t>
            </a:r>
            <a:r>
              <a:rPr lang="de-DE" altLang="de-DE" sz="1900" dirty="0">
                <a:solidFill>
                  <a:srgbClr val="0E177B"/>
                </a:solidFill>
                <a:latin typeface="Arial" panose="020B0604020202020204" pitchFamily="34" charset="0"/>
                <a:cs typeface="Arial" panose="020B0604020202020204" pitchFamily="34" charset="0"/>
              </a:rPr>
              <a:t> </a:t>
            </a:r>
            <a:r>
              <a:rPr lang="de-DE" altLang="de-DE" sz="1900" dirty="0" err="1">
                <a:solidFill>
                  <a:srgbClr val="0E177B"/>
                </a:solidFill>
                <a:latin typeface="Arial" panose="020B0604020202020204" pitchFamily="34" charset="0"/>
                <a:cs typeface="Arial" panose="020B0604020202020204" pitchFamily="34" charset="0"/>
              </a:rPr>
              <a:t>stanovuje</a:t>
            </a:r>
            <a:r>
              <a:rPr lang="de-DE" altLang="de-DE" sz="1900" dirty="0">
                <a:solidFill>
                  <a:srgbClr val="0E177B"/>
                </a:solidFill>
                <a:latin typeface="Arial" panose="020B0604020202020204" pitchFamily="34" charset="0"/>
                <a:cs typeface="Arial" panose="020B0604020202020204" pitchFamily="34" charset="0"/>
              </a:rPr>
              <a:t> </a:t>
            </a:r>
            <a:r>
              <a:rPr lang="cs-CZ" altLang="de-DE" sz="1900" dirty="0">
                <a:solidFill>
                  <a:srgbClr val="0E177B"/>
                </a:solidFill>
                <a:latin typeface="Arial" panose="020B0604020202020204" pitchFamily="34" charset="0"/>
                <a:cs typeface="Arial" panose="020B0604020202020204" pitchFamily="34" charset="0"/>
              </a:rPr>
              <a:t>výrobcům </a:t>
            </a:r>
            <a:r>
              <a:rPr lang="de-DE" altLang="de-DE" sz="1900" dirty="0" err="1">
                <a:solidFill>
                  <a:srgbClr val="0E177B"/>
                </a:solidFill>
                <a:latin typeface="Arial" panose="020B0604020202020204" pitchFamily="34" charset="0"/>
                <a:cs typeface="Arial" panose="020B0604020202020204" pitchFamily="34" charset="0"/>
              </a:rPr>
              <a:t>obecné</a:t>
            </a:r>
            <a:r>
              <a:rPr lang="de-DE" altLang="de-DE" sz="1900" dirty="0">
                <a:solidFill>
                  <a:srgbClr val="0E177B"/>
                </a:solidFill>
                <a:latin typeface="Arial" panose="020B0604020202020204" pitchFamily="34" charset="0"/>
                <a:cs typeface="Arial" panose="020B0604020202020204" pitchFamily="34" charset="0"/>
              </a:rPr>
              <a:t> </a:t>
            </a:r>
            <a:r>
              <a:rPr lang="de-DE" altLang="de-DE" sz="1900" dirty="0" err="1">
                <a:solidFill>
                  <a:srgbClr val="0E177B"/>
                </a:solidFill>
                <a:latin typeface="Arial" panose="020B0604020202020204" pitchFamily="34" charset="0"/>
                <a:cs typeface="Arial" panose="020B0604020202020204" pitchFamily="34" charset="0"/>
              </a:rPr>
              <a:t>požadavky</a:t>
            </a:r>
            <a:r>
              <a:rPr lang="de-DE" altLang="de-DE" sz="1900" dirty="0">
                <a:solidFill>
                  <a:srgbClr val="0E177B"/>
                </a:solidFill>
                <a:latin typeface="Arial" panose="020B0604020202020204" pitchFamily="34" charset="0"/>
                <a:cs typeface="Arial" panose="020B0604020202020204" pitchFamily="34" charset="0"/>
              </a:rPr>
              <a:t> a </a:t>
            </a:r>
            <a:r>
              <a:rPr lang="de-DE" altLang="de-DE" sz="1900" dirty="0" err="1">
                <a:solidFill>
                  <a:srgbClr val="0E177B"/>
                </a:solidFill>
                <a:latin typeface="Arial" panose="020B0604020202020204" pitchFamily="34" charset="0"/>
                <a:cs typeface="Arial" panose="020B0604020202020204" pitchFamily="34" charset="0"/>
              </a:rPr>
              <a:t>zkušební</a:t>
            </a:r>
            <a:r>
              <a:rPr lang="de-DE" altLang="de-DE" sz="1900" dirty="0">
                <a:solidFill>
                  <a:srgbClr val="0E177B"/>
                </a:solidFill>
                <a:latin typeface="Arial" panose="020B0604020202020204" pitchFamily="34" charset="0"/>
                <a:cs typeface="Arial" panose="020B0604020202020204" pitchFamily="34" charset="0"/>
              </a:rPr>
              <a:t> </a:t>
            </a:r>
            <a:r>
              <a:rPr lang="de-DE" altLang="de-DE" sz="1900" dirty="0" err="1">
                <a:solidFill>
                  <a:srgbClr val="0E177B"/>
                </a:solidFill>
                <a:latin typeface="Arial" panose="020B0604020202020204" pitchFamily="34" charset="0"/>
                <a:cs typeface="Arial" panose="020B0604020202020204" pitchFamily="34" charset="0"/>
              </a:rPr>
              <a:t>metody</a:t>
            </a:r>
            <a:r>
              <a:rPr lang="de-DE" altLang="de-DE" sz="1900" dirty="0">
                <a:solidFill>
                  <a:srgbClr val="0E177B"/>
                </a:solidFill>
                <a:latin typeface="Arial" panose="020B0604020202020204" pitchFamily="34" charset="0"/>
                <a:cs typeface="Arial" panose="020B0604020202020204" pitchFamily="34" charset="0"/>
              </a:rPr>
              <a:t> pro </a:t>
            </a:r>
            <a:r>
              <a:rPr lang="de-DE" altLang="de-DE" sz="1900" dirty="0" err="1">
                <a:solidFill>
                  <a:srgbClr val="0E177B"/>
                </a:solidFill>
                <a:latin typeface="Arial" panose="020B0604020202020204" pitchFamily="34" charset="0"/>
                <a:cs typeface="Arial" panose="020B0604020202020204" pitchFamily="34" charset="0"/>
              </a:rPr>
              <a:t>indikátory</a:t>
            </a:r>
            <a:r>
              <a:rPr lang="de-DE" altLang="de-DE" sz="1900" dirty="0">
                <a:solidFill>
                  <a:srgbClr val="0E177B"/>
                </a:solidFill>
                <a:latin typeface="Arial" panose="020B0604020202020204" pitchFamily="34" charset="0"/>
                <a:cs typeface="Arial" panose="020B0604020202020204" pitchFamily="34" charset="0"/>
              </a:rPr>
              <a:t>, </a:t>
            </a:r>
            <a:r>
              <a:rPr lang="de-DE" altLang="de-DE" sz="1900" dirty="0" err="1">
                <a:solidFill>
                  <a:srgbClr val="0E177B"/>
                </a:solidFill>
                <a:latin typeface="Arial" panose="020B0604020202020204" pitchFamily="34" charset="0"/>
                <a:cs typeface="Arial" panose="020B0604020202020204" pitchFamily="34" charset="0"/>
              </a:rPr>
              <a:t>které</a:t>
            </a:r>
            <a:r>
              <a:rPr lang="de-DE" altLang="de-DE" sz="1900" dirty="0">
                <a:solidFill>
                  <a:srgbClr val="0E177B"/>
                </a:solidFill>
                <a:latin typeface="Arial" panose="020B0604020202020204" pitchFamily="34" charset="0"/>
                <a:cs typeface="Arial" panose="020B0604020202020204" pitchFamily="34" charset="0"/>
              </a:rPr>
              <a:t> </a:t>
            </a:r>
            <a:r>
              <a:rPr lang="de-DE" altLang="de-DE" sz="1900" dirty="0" err="1">
                <a:solidFill>
                  <a:srgbClr val="0E177B"/>
                </a:solidFill>
                <a:latin typeface="Arial" panose="020B0604020202020204" pitchFamily="34" charset="0"/>
                <a:cs typeface="Arial" panose="020B0604020202020204" pitchFamily="34" charset="0"/>
              </a:rPr>
              <a:t>indikují</a:t>
            </a:r>
            <a:r>
              <a:rPr lang="de-DE" altLang="de-DE" sz="1900" dirty="0">
                <a:solidFill>
                  <a:srgbClr val="0E177B"/>
                </a:solidFill>
                <a:latin typeface="Arial" panose="020B0604020202020204" pitchFamily="34" charset="0"/>
                <a:cs typeface="Arial" panose="020B0604020202020204" pitchFamily="34" charset="0"/>
              </a:rPr>
              <a:t> </a:t>
            </a:r>
            <a:r>
              <a:rPr lang="de-DE" altLang="de-DE" sz="1900" dirty="0" err="1">
                <a:solidFill>
                  <a:srgbClr val="0E177B"/>
                </a:solidFill>
                <a:latin typeface="Arial" panose="020B0604020202020204" pitchFamily="34" charset="0"/>
                <a:cs typeface="Arial" panose="020B0604020202020204" pitchFamily="34" charset="0"/>
              </a:rPr>
              <a:t>působení</a:t>
            </a:r>
            <a:r>
              <a:rPr lang="de-DE" altLang="de-DE" sz="1900" dirty="0">
                <a:solidFill>
                  <a:srgbClr val="0E177B"/>
                </a:solidFill>
                <a:latin typeface="Arial" panose="020B0604020202020204" pitchFamily="34" charset="0"/>
                <a:cs typeface="Arial" panose="020B0604020202020204" pitchFamily="34" charset="0"/>
              </a:rPr>
              <a:t> </a:t>
            </a:r>
            <a:r>
              <a:rPr lang="de-DE" altLang="de-DE" sz="1900" dirty="0" err="1">
                <a:solidFill>
                  <a:srgbClr val="0E177B"/>
                </a:solidFill>
                <a:latin typeface="Arial" panose="020B0604020202020204" pitchFamily="34" charset="0"/>
                <a:cs typeface="Arial" panose="020B0604020202020204" pitchFamily="34" charset="0"/>
              </a:rPr>
              <a:t>sterilizačních</a:t>
            </a:r>
            <a:r>
              <a:rPr lang="de-DE" altLang="de-DE" sz="1900" dirty="0">
                <a:solidFill>
                  <a:srgbClr val="0E177B"/>
                </a:solidFill>
                <a:latin typeface="Arial" panose="020B0604020202020204" pitchFamily="34" charset="0"/>
                <a:cs typeface="Arial" panose="020B0604020202020204" pitchFamily="34" charset="0"/>
              </a:rPr>
              <a:t> </a:t>
            </a:r>
            <a:r>
              <a:rPr lang="de-DE" altLang="de-DE" sz="1900" dirty="0" err="1">
                <a:solidFill>
                  <a:srgbClr val="0E177B"/>
                </a:solidFill>
                <a:latin typeface="Arial" panose="020B0604020202020204" pitchFamily="34" charset="0"/>
                <a:cs typeface="Arial" panose="020B0604020202020204" pitchFamily="34" charset="0"/>
              </a:rPr>
              <a:t>procesů</a:t>
            </a:r>
            <a:r>
              <a:rPr lang="de-DE" altLang="de-DE" sz="1900" dirty="0">
                <a:solidFill>
                  <a:srgbClr val="0E177B"/>
                </a:solidFill>
                <a:latin typeface="Arial" panose="020B0604020202020204" pitchFamily="34" charset="0"/>
                <a:cs typeface="Arial" panose="020B0604020202020204" pitchFamily="34" charset="0"/>
              </a:rPr>
              <a:t> </a:t>
            </a:r>
            <a:r>
              <a:rPr lang="de-DE" altLang="de-DE" sz="1900" dirty="0" err="1">
                <a:solidFill>
                  <a:srgbClr val="0E177B"/>
                </a:solidFill>
                <a:latin typeface="Arial" panose="020B0604020202020204" pitchFamily="34" charset="0"/>
                <a:cs typeface="Arial" panose="020B0604020202020204" pitchFamily="34" charset="0"/>
              </a:rPr>
              <a:t>prostřednictvím</a:t>
            </a:r>
            <a:r>
              <a:rPr lang="de-DE" altLang="de-DE" sz="1900" dirty="0">
                <a:solidFill>
                  <a:srgbClr val="0E177B"/>
                </a:solidFill>
                <a:latin typeface="Arial" panose="020B0604020202020204" pitchFamily="34" charset="0"/>
                <a:cs typeface="Arial" panose="020B0604020202020204" pitchFamily="34" charset="0"/>
              </a:rPr>
              <a:t> </a:t>
            </a:r>
            <a:r>
              <a:rPr lang="de-DE" altLang="de-DE" sz="1900" dirty="0" err="1">
                <a:solidFill>
                  <a:srgbClr val="0E177B"/>
                </a:solidFill>
                <a:latin typeface="Arial" panose="020B0604020202020204" pitchFamily="34" charset="0"/>
                <a:cs typeface="Arial" panose="020B0604020202020204" pitchFamily="34" charset="0"/>
              </a:rPr>
              <a:t>fyzikální</a:t>
            </a:r>
            <a:r>
              <a:rPr lang="de-DE" altLang="de-DE" sz="1900" dirty="0">
                <a:solidFill>
                  <a:srgbClr val="0E177B"/>
                </a:solidFill>
                <a:latin typeface="Arial" panose="020B0604020202020204" pitchFamily="34" charset="0"/>
                <a:cs typeface="Arial" panose="020B0604020202020204" pitchFamily="34" charset="0"/>
              </a:rPr>
              <a:t> a/</a:t>
            </a:r>
            <a:r>
              <a:rPr lang="de-DE" altLang="de-DE" sz="1900" dirty="0" err="1">
                <a:solidFill>
                  <a:srgbClr val="0E177B"/>
                </a:solidFill>
                <a:latin typeface="Arial" panose="020B0604020202020204" pitchFamily="34" charset="0"/>
                <a:cs typeface="Arial" panose="020B0604020202020204" pitchFamily="34" charset="0"/>
              </a:rPr>
              <a:t>nebo</a:t>
            </a:r>
            <a:r>
              <a:rPr lang="de-DE" altLang="de-DE" sz="1900" dirty="0">
                <a:solidFill>
                  <a:srgbClr val="0E177B"/>
                </a:solidFill>
                <a:latin typeface="Arial" panose="020B0604020202020204" pitchFamily="34" charset="0"/>
                <a:cs typeface="Arial" panose="020B0604020202020204" pitchFamily="34" charset="0"/>
              </a:rPr>
              <a:t> </a:t>
            </a:r>
            <a:r>
              <a:rPr lang="de-DE" altLang="de-DE" sz="1900" dirty="0" err="1">
                <a:solidFill>
                  <a:srgbClr val="0E177B"/>
                </a:solidFill>
                <a:latin typeface="Arial" panose="020B0604020202020204" pitchFamily="34" charset="0"/>
                <a:cs typeface="Arial" panose="020B0604020202020204" pitchFamily="34" charset="0"/>
              </a:rPr>
              <a:t>chemické</a:t>
            </a:r>
            <a:r>
              <a:rPr lang="de-DE" altLang="de-DE" sz="1900" dirty="0">
                <a:solidFill>
                  <a:srgbClr val="0E177B"/>
                </a:solidFill>
                <a:latin typeface="Arial" panose="020B0604020202020204" pitchFamily="34" charset="0"/>
                <a:cs typeface="Arial" panose="020B0604020202020204" pitchFamily="34" charset="0"/>
              </a:rPr>
              <a:t> </a:t>
            </a:r>
            <a:r>
              <a:rPr lang="de-DE" altLang="de-DE" sz="1900" dirty="0" err="1">
                <a:solidFill>
                  <a:srgbClr val="0E177B"/>
                </a:solidFill>
                <a:latin typeface="Arial" panose="020B0604020202020204" pitchFamily="34" charset="0"/>
                <a:cs typeface="Arial" panose="020B0604020202020204" pitchFamily="34" charset="0"/>
              </a:rPr>
              <a:t>změny</a:t>
            </a:r>
            <a:r>
              <a:rPr lang="de-DE" altLang="de-DE" sz="1900" dirty="0">
                <a:solidFill>
                  <a:srgbClr val="0E177B"/>
                </a:solidFill>
                <a:latin typeface="Arial" panose="020B0604020202020204" pitchFamily="34" charset="0"/>
                <a:cs typeface="Arial" panose="020B0604020202020204" pitchFamily="34" charset="0"/>
              </a:rPr>
              <a:t> </a:t>
            </a:r>
            <a:r>
              <a:rPr lang="de-DE" altLang="de-DE" sz="1900" dirty="0" err="1">
                <a:solidFill>
                  <a:srgbClr val="0E177B"/>
                </a:solidFill>
                <a:latin typeface="Arial" panose="020B0604020202020204" pitchFamily="34" charset="0"/>
                <a:cs typeface="Arial" panose="020B0604020202020204" pitchFamily="34" charset="0"/>
              </a:rPr>
              <a:t>látek</a:t>
            </a:r>
            <a:r>
              <a:rPr lang="de-DE" altLang="de-DE" sz="1900" dirty="0">
                <a:solidFill>
                  <a:srgbClr val="0E177B"/>
                </a:solidFill>
                <a:latin typeface="Arial" panose="020B0604020202020204" pitchFamily="34" charset="0"/>
                <a:cs typeface="Arial" panose="020B0604020202020204" pitchFamily="34" charset="0"/>
              </a:rPr>
              <a:t>, a </a:t>
            </a:r>
            <a:r>
              <a:rPr lang="de-DE" altLang="de-DE" sz="1900" dirty="0" err="1">
                <a:solidFill>
                  <a:srgbClr val="0E177B"/>
                </a:solidFill>
                <a:latin typeface="Arial" panose="020B0604020202020204" pitchFamily="34" charset="0"/>
                <a:cs typeface="Arial" panose="020B0604020202020204" pitchFamily="34" charset="0"/>
              </a:rPr>
              <a:t>které</a:t>
            </a:r>
            <a:r>
              <a:rPr lang="de-DE" altLang="de-DE" sz="1900" dirty="0">
                <a:solidFill>
                  <a:srgbClr val="0E177B"/>
                </a:solidFill>
                <a:latin typeface="Arial" panose="020B0604020202020204" pitchFamily="34" charset="0"/>
                <a:cs typeface="Arial" panose="020B0604020202020204" pitchFamily="34" charset="0"/>
              </a:rPr>
              <a:t> se </a:t>
            </a:r>
            <a:r>
              <a:rPr lang="de-DE" altLang="de-DE" sz="1900" dirty="0" err="1">
                <a:solidFill>
                  <a:srgbClr val="0E177B"/>
                </a:solidFill>
                <a:latin typeface="Arial" panose="020B0604020202020204" pitchFamily="34" charset="0"/>
                <a:cs typeface="Arial" panose="020B0604020202020204" pitchFamily="34" charset="0"/>
              </a:rPr>
              <a:t>používají</a:t>
            </a:r>
            <a:r>
              <a:rPr lang="de-DE" altLang="de-DE" sz="1900" dirty="0">
                <a:solidFill>
                  <a:srgbClr val="0E177B"/>
                </a:solidFill>
                <a:latin typeface="Arial" panose="020B0604020202020204" pitchFamily="34" charset="0"/>
                <a:cs typeface="Arial" panose="020B0604020202020204" pitchFamily="34" charset="0"/>
              </a:rPr>
              <a:t> k </a:t>
            </a:r>
            <a:r>
              <a:rPr lang="de-DE" altLang="de-DE" sz="1900" dirty="0" err="1">
                <a:solidFill>
                  <a:srgbClr val="0E177B"/>
                </a:solidFill>
                <a:latin typeface="Arial" panose="020B0604020202020204" pitchFamily="34" charset="0"/>
                <a:cs typeface="Arial" panose="020B0604020202020204" pitchFamily="34" charset="0"/>
              </a:rPr>
              <a:t>monitorování</a:t>
            </a:r>
            <a:r>
              <a:rPr lang="de-DE" altLang="de-DE" sz="1900" dirty="0">
                <a:solidFill>
                  <a:srgbClr val="0E177B"/>
                </a:solidFill>
                <a:latin typeface="Arial" panose="020B0604020202020204" pitchFamily="34" charset="0"/>
                <a:cs typeface="Arial" panose="020B0604020202020204" pitchFamily="34" charset="0"/>
              </a:rPr>
              <a:t> </a:t>
            </a:r>
            <a:r>
              <a:rPr lang="de-DE" altLang="de-DE" sz="1900" dirty="0" err="1">
                <a:solidFill>
                  <a:srgbClr val="0E177B"/>
                </a:solidFill>
                <a:latin typeface="Arial" panose="020B0604020202020204" pitchFamily="34" charset="0"/>
                <a:cs typeface="Arial" panose="020B0604020202020204" pitchFamily="34" charset="0"/>
              </a:rPr>
              <a:t>dosažení</a:t>
            </a:r>
            <a:r>
              <a:rPr lang="de-DE" altLang="de-DE" sz="1900" dirty="0">
                <a:solidFill>
                  <a:srgbClr val="0E177B"/>
                </a:solidFill>
                <a:latin typeface="Arial" panose="020B0604020202020204" pitchFamily="34" charset="0"/>
                <a:cs typeface="Arial" panose="020B0604020202020204" pitchFamily="34" charset="0"/>
              </a:rPr>
              <a:t> </a:t>
            </a:r>
            <a:r>
              <a:rPr lang="de-DE" altLang="de-DE" sz="1900" dirty="0" err="1">
                <a:solidFill>
                  <a:srgbClr val="0E177B"/>
                </a:solidFill>
                <a:latin typeface="Arial" panose="020B0604020202020204" pitchFamily="34" charset="0"/>
                <a:cs typeface="Arial" panose="020B0604020202020204" pitchFamily="34" charset="0"/>
              </a:rPr>
              <a:t>jednoho</a:t>
            </a:r>
            <a:r>
              <a:rPr lang="de-DE" altLang="de-DE" sz="1900" dirty="0">
                <a:solidFill>
                  <a:srgbClr val="0E177B"/>
                </a:solidFill>
                <a:latin typeface="Arial" panose="020B0604020202020204" pitchFamily="34" charset="0"/>
                <a:cs typeface="Arial" panose="020B0604020202020204" pitchFamily="34" charset="0"/>
              </a:rPr>
              <a:t> </a:t>
            </a:r>
            <a:r>
              <a:rPr lang="de-DE" altLang="de-DE" sz="1900" dirty="0" err="1">
                <a:solidFill>
                  <a:srgbClr val="0E177B"/>
                </a:solidFill>
                <a:latin typeface="Arial" panose="020B0604020202020204" pitchFamily="34" charset="0"/>
                <a:cs typeface="Arial" panose="020B0604020202020204" pitchFamily="34" charset="0"/>
              </a:rPr>
              <a:t>nebo</a:t>
            </a:r>
            <a:r>
              <a:rPr lang="de-DE" altLang="de-DE" sz="1900" dirty="0">
                <a:solidFill>
                  <a:srgbClr val="0E177B"/>
                </a:solidFill>
                <a:latin typeface="Arial" panose="020B0604020202020204" pitchFamily="34" charset="0"/>
                <a:cs typeface="Arial" panose="020B0604020202020204" pitchFamily="34" charset="0"/>
              </a:rPr>
              <a:t> </a:t>
            </a:r>
            <a:r>
              <a:rPr lang="de-DE" altLang="de-DE" sz="1900" dirty="0" err="1">
                <a:solidFill>
                  <a:srgbClr val="0E177B"/>
                </a:solidFill>
                <a:latin typeface="Arial" panose="020B0604020202020204" pitchFamily="34" charset="0"/>
                <a:cs typeface="Arial" panose="020B0604020202020204" pitchFamily="34" charset="0"/>
              </a:rPr>
              <a:t>více</a:t>
            </a:r>
            <a:r>
              <a:rPr lang="de-DE" altLang="de-DE" sz="1900" dirty="0">
                <a:solidFill>
                  <a:srgbClr val="0E177B"/>
                </a:solidFill>
                <a:latin typeface="Arial" panose="020B0604020202020204" pitchFamily="34" charset="0"/>
                <a:cs typeface="Arial" panose="020B0604020202020204" pitchFamily="34" charset="0"/>
              </a:rPr>
              <a:t> </a:t>
            </a:r>
            <a:r>
              <a:rPr lang="de-DE" altLang="de-DE" sz="1900" dirty="0" err="1">
                <a:solidFill>
                  <a:srgbClr val="0E177B"/>
                </a:solidFill>
                <a:latin typeface="Arial" panose="020B0604020202020204" pitchFamily="34" charset="0"/>
                <a:cs typeface="Arial" panose="020B0604020202020204" pitchFamily="34" charset="0"/>
              </a:rPr>
              <a:t>specifikovaných</a:t>
            </a:r>
            <a:r>
              <a:rPr lang="de-DE" altLang="de-DE" sz="1900" dirty="0">
                <a:solidFill>
                  <a:srgbClr val="0E177B"/>
                </a:solidFill>
                <a:latin typeface="Arial" panose="020B0604020202020204" pitchFamily="34" charset="0"/>
                <a:cs typeface="Arial" panose="020B0604020202020204" pitchFamily="34" charset="0"/>
              </a:rPr>
              <a:t> </a:t>
            </a:r>
            <a:r>
              <a:rPr lang="de-DE" altLang="de-DE" sz="1900" dirty="0" err="1">
                <a:solidFill>
                  <a:srgbClr val="0E177B"/>
                </a:solidFill>
                <a:latin typeface="Arial" panose="020B0604020202020204" pitchFamily="34" charset="0"/>
                <a:cs typeface="Arial" panose="020B0604020202020204" pitchFamily="34" charset="0"/>
              </a:rPr>
              <a:t>parametrů</a:t>
            </a:r>
            <a:r>
              <a:rPr lang="de-DE" altLang="de-DE" sz="1900" dirty="0">
                <a:solidFill>
                  <a:srgbClr val="0E177B"/>
                </a:solidFill>
                <a:latin typeface="Arial" panose="020B0604020202020204" pitchFamily="34" charset="0"/>
                <a:cs typeface="Arial" panose="020B0604020202020204" pitchFamily="34" charset="0"/>
              </a:rPr>
              <a:t> </a:t>
            </a:r>
            <a:r>
              <a:rPr lang="de-DE" altLang="de-DE" sz="1900" dirty="0" err="1">
                <a:solidFill>
                  <a:srgbClr val="0E177B"/>
                </a:solidFill>
                <a:latin typeface="Arial" panose="020B0604020202020204" pitchFamily="34" charset="0"/>
                <a:cs typeface="Arial" panose="020B0604020202020204" pitchFamily="34" charset="0"/>
              </a:rPr>
              <a:t>sterilizačního</a:t>
            </a:r>
            <a:r>
              <a:rPr lang="de-DE" altLang="de-DE" sz="1900" dirty="0">
                <a:solidFill>
                  <a:srgbClr val="0E177B"/>
                </a:solidFill>
                <a:latin typeface="Arial" panose="020B0604020202020204" pitchFamily="34" charset="0"/>
                <a:cs typeface="Arial" panose="020B0604020202020204" pitchFamily="34" charset="0"/>
              </a:rPr>
              <a:t> </a:t>
            </a:r>
            <a:r>
              <a:rPr lang="de-DE" altLang="de-DE" sz="1900" dirty="0" err="1">
                <a:solidFill>
                  <a:srgbClr val="0E177B"/>
                </a:solidFill>
                <a:latin typeface="Arial" panose="020B0604020202020204" pitchFamily="34" charset="0"/>
                <a:cs typeface="Arial" panose="020B0604020202020204" pitchFamily="34" charset="0"/>
              </a:rPr>
              <a:t>postupu</a:t>
            </a:r>
            <a:r>
              <a:rPr lang="de-DE" altLang="de-DE" sz="1900" dirty="0">
                <a:solidFill>
                  <a:srgbClr val="0E177B"/>
                </a:solidFill>
                <a:latin typeface="Arial" panose="020B0604020202020204" pitchFamily="34" charset="0"/>
                <a:cs typeface="Arial" panose="020B0604020202020204" pitchFamily="34" charset="0"/>
              </a:rPr>
              <a:t>. </a:t>
            </a:r>
            <a:r>
              <a:rPr lang="de-DE" altLang="de-DE" sz="1900" dirty="0" err="1">
                <a:solidFill>
                  <a:srgbClr val="0E177B"/>
                </a:solidFill>
                <a:latin typeface="Arial" panose="020B0604020202020204" pitchFamily="34" charset="0"/>
                <a:cs typeface="Arial" panose="020B0604020202020204" pitchFamily="34" charset="0"/>
              </a:rPr>
              <a:t>Jejich</a:t>
            </a:r>
            <a:r>
              <a:rPr lang="de-DE" altLang="de-DE" sz="1900" dirty="0">
                <a:solidFill>
                  <a:srgbClr val="0E177B"/>
                </a:solidFill>
                <a:latin typeface="Arial" panose="020B0604020202020204" pitchFamily="34" charset="0"/>
                <a:cs typeface="Arial" panose="020B0604020202020204" pitchFamily="34" charset="0"/>
              </a:rPr>
              <a:t> </a:t>
            </a:r>
            <a:r>
              <a:rPr lang="de-DE" altLang="de-DE" sz="1900" dirty="0" err="1">
                <a:solidFill>
                  <a:srgbClr val="0E177B"/>
                </a:solidFill>
                <a:latin typeface="Arial" panose="020B0604020202020204" pitchFamily="34" charset="0"/>
                <a:cs typeface="Arial" panose="020B0604020202020204" pitchFamily="34" charset="0"/>
              </a:rPr>
              <a:t>funkce</a:t>
            </a:r>
            <a:r>
              <a:rPr lang="de-DE" altLang="de-DE" sz="1900" dirty="0">
                <a:solidFill>
                  <a:srgbClr val="0E177B"/>
                </a:solidFill>
                <a:latin typeface="Arial" panose="020B0604020202020204" pitchFamily="34" charset="0"/>
                <a:cs typeface="Arial" panose="020B0604020202020204" pitchFamily="34" charset="0"/>
              </a:rPr>
              <a:t> </a:t>
            </a:r>
            <a:r>
              <a:rPr lang="de-DE" altLang="de-DE" sz="1900" dirty="0" err="1">
                <a:solidFill>
                  <a:srgbClr val="0E177B"/>
                </a:solidFill>
                <a:latin typeface="Arial" panose="020B0604020202020204" pitchFamily="34" charset="0"/>
                <a:cs typeface="Arial" panose="020B0604020202020204" pitchFamily="34" charset="0"/>
              </a:rPr>
              <a:t>není</a:t>
            </a:r>
            <a:r>
              <a:rPr lang="de-DE" altLang="de-DE" sz="1900" dirty="0">
                <a:solidFill>
                  <a:srgbClr val="0E177B"/>
                </a:solidFill>
                <a:latin typeface="Arial" panose="020B0604020202020204" pitchFamily="34" charset="0"/>
                <a:cs typeface="Arial" panose="020B0604020202020204" pitchFamily="34" charset="0"/>
              </a:rPr>
              <a:t> </a:t>
            </a:r>
            <a:r>
              <a:rPr lang="de-DE" altLang="de-DE" sz="1900" dirty="0" err="1">
                <a:solidFill>
                  <a:srgbClr val="0E177B"/>
                </a:solidFill>
                <a:latin typeface="Arial" panose="020B0604020202020204" pitchFamily="34" charset="0"/>
                <a:cs typeface="Arial" panose="020B0604020202020204" pitchFamily="34" charset="0"/>
              </a:rPr>
              <a:t>závislá</a:t>
            </a:r>
            <a:r>
              <a:rPr lang="de-DE" altLang="de-DE" sz="1900" dirty="0">
                <a:solidFill>
                  <a:srgbClr val="0E177B"/>
                </a:solidFill>
                <a:latin typeface="Arial" panose="020B0604020202020204" pitchFamily="34" charset="0"/>
                <a:cs typeface="Arial" panose="020B0604020202020204" pitchFamily="34" charset="0"/>
              </a:rPr>
              <a:t> na </a:t>
            </a:r>
            <a:r>
              <a:rPr lang="de-DE" altLang="de-DE" sz="1900" dirty="0" err="1">
                <a:solidFill>
                  <a:srgbClr val="0E177B"/>
                </a:solidFill>
                <a:latin typeface="Arial" panose="020B0604020202020204" pitchFamily="34" charset="0"/>
                <a:cs typeface="Arial" panose="020B0604020202020204" pitchFamily="34" charset="0"/>
              </a:rPr>
              <a:t>přítomnosti</a:t>
            </a:r>
            <a:r>
              <a:rPr lang="de-DE" altLang="de-DE" sz="1900" dirty="0">
                <a:solidFill>
                  <a:srgbClr val="0E177B"/>
                </a:solidFill>
                <a:latin typeface="Arial" panose="020B0604020202020204" pitchFamily="34" charset="0"/>
                <a:cs typeface="Arial" panose="020B0604020202020204" pitchFamily="34" charset="0"/>
              </a:rPr>
              <a:t> </a:t>
            </a:r>
            <a:r>
              <a:rPr lang="de-DE" altLang="de-DE" sz="1900" dirty="0" err="1">
                <a:solidFill>
                  <a:srgbClr val="0E177B"/>
                </a:solidFill>
                <a:latin typeface="Arial" panose="020B0604020202020204" pitchFamily="34" charset="0"/>
                <a:cs typeface="Arial" panose="020B0604020202020204" pitchFamily="34" charset="0"/>
              </a:rPr>
              <a:t>nebo</a:t>
            </a:r>
            <a:r>
              <a:rPr lang="de-DE" altLang="de-DE" sz="1900" dirty="0">
                <a:solidFill>
                  <a:srgbClr val="0E177B"/>
                </a:solidFill>
                <a:latin typeface="Arial" panose="020B0604020202020204" pitchFamily="34" charset="0"/>
                <a:cs typeface="Arial" panose="020B0604020202020204" pitchFamily="34" charset="0"/>
              </a:rPr>
              <a:t> </a:t>
            </a:r>
            <a:r>
              <a:rPr lang="de-DE" altLang="de-DE" sz="1900" dirty="0" err="1">
                <a:solidFill>
                  <a:srgbClr val="0E177B"/>
                </a:solidFill>
                <a:latin typeface="Arial" panose="020B0604020202020204" pitchFamily="34" charset="0"/>
                <a:cs typeface="Arial" panose="020B0604020202020204" pitchFamily="34" charset="0"/>
              </a:rPr>
              <a:t>nepřítomnosti</a:t>
            </a:r>
            <a:r>
              <a:rPr lang="de-DE" altLang="de-DE" sz="1900" dirty="0">
                <a:solidFill>
                  <a:srgbClr val="0E177B"/>
                </a:solidFill>
                <a:latin typeface="Arial" panose="020B0604020202020204" pitchFamily="34" charset="0"/>
                <a:cs typeface="Arial" panose="020B0604020202020204" pitchFamily="34" charset="0"/>
              </a:rPr>
              <a:t> </a:t>
            </a:r>
            <a:r>
              <a:rPr lang="de-DE" altLang="de-DE" sz="1900" dirty="0" err="1">
                <a:solidFill>
                  <a:srgbClr val="0E177B"/>
                </a:solidFill>
                <a:latin typeface="Arial" panose="020B0604020202020204" pitchFamily="34" charset="0"/>
                <a:cs typeface="Arial" panose="020B0604020202020204" pitchFamily="34" charset="0"/>
              </a:rPr>
              <a:t>živých</a:t>
            </a:r>
            <a:r>
              <a:rPr lang="de-DE" altLang="de-DE" sz="1900" dirty="0">
                <a:solidFill>
                  <a:srgbClr val="0E177B"/>
                </a:solidFill>
                <a:latin typeface="Arial" panose="020B0604020202020204" pitchFamily="34" charset="0"/>
                <a:cs typeface="Arial" panose="020B0604020202020204" pitchFamily="34" charset="0"/>
              </a:rPr>
              <a:t> </a:t>
            </a:r>
            <a:r>
              <a:rPr lang="de-DE" altLang="de-DE" sz="1900" dirty="0" err="1">
                <a:solidFill>
                  <a:srgbClr val="0E177B"/>
                </a:solidFill>
                <a:latin typeface="Arial" panose="020B0604020202020204" pitchFamily="34" charset="0"/>
                <a:cs typeface="Arial" panose="020B0604020202020204" pitchFamily="34" charset="0"/>
              </a:rPr>
              <a:t>organismů</a:t>
            </a:r>
            <a:r>
              <a:rPr lang="de-DE" altLang="de-DE" sz="1900" dirty="0">
                <a:solidFill>
                  <a:srgbClr val="0E177B"/>
                </a:solidFill>
                <a:latin typeface="Arial" panose="020B0604020202020204" pitchFamily="34" charset="0"/>
                <a:cs typeface="Arial" panose="020B0604020202020204" pitchFamily="34" charset="0"/>
              </a:rPr>
              <a:t>.</a:t>
            </a:r>
          </a:p>
          <a:p>
            <a:pPr marL="0" indent="0" algn="just">
              <a:buNone/>
            </a:pPr>
            <a:r>
              <a:rPr lang="cs-CZ" sz="1900" dirty="0">
                <a:solidFill>
                  <a:srgbClr val="0E177B"/>
                </a:solidFill>
                <a:latin typeface="Arial" panose="020B0604020202020204" pitchFamily="34" charset="0"/>
                <a:cs typeface="Arial" panose="020B0604020202020204" pitchFamily="34" charset="0"/>
              </a:rPr>
              <a:t>Výrobce CHTS/ nebiologických systémů uvádí </a:t>
            </a:r>
            <a:r>
              <a:rPr lang="de-DE" sz="1900" dirty="0" err="1">
                <a:solidFill>
                  <a:srgbClr val="0E177B"/>
                </a:solidFill>
                <a:latin typeface="Arial" panose="020B0604020202020204" pitchFamily="34" charset="0"/>
                <a:cs typeface="Arial" panose="020B0604020202020204" pitchFamily="34" charset="0"/>
              </a:rPr>
              <a:t>metod</a:t>
            </a:r>
            <a:r>
              <a:rPr lang="cs-CZ" sz="1900" dirty="0">
                <a:solidFill>
                  <a:srgbClr val="0E177B"/>
                </a:solidFill>
                <a:latin typeface="Arial" panose="020B0604020202020204" pitchFamily="34" charset="0"/>
                <a:cs typeface="Arial" panose="020B0604020202020204" pitchFamily="34" charset="0"/>
              </a:rPr>
              <a:t>u</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sterilizace</a:t>
            </a:r>
            <a:r>
              <a:rPr lang="de-DE" sz="1900" dirty="0">
                <a:solidFill>
                  <a:srgbClr val="0E177B"/>
                </a:solidFill>
                <a:latin typeface="Arial" panose="020B0604020202020204" pitchFamily="34" charset="0"/>
                <a:cs typeface="Arial" panose="020B0604020202020204" pitchFamily="34" charset="0"/>
              </a:rPr>
              <a:t>:</a:t>
            </a:r>
            <a:endParaRPr lang="cs-CZ" sz="1900" dirty="0">
              <a:solidFill>
                <a:srgbClr val="0E177B"/>
              </a:solidFill>
              <a:latin typeface="Arial" panose="020B0604020202020204" pitchFamily="34" charset="0"/>
              <a:cs typeface="Arial" panose="020B0604020202020204" pitchFamily="34" charset="0"/>
            </a:endParaRPr>
          </a:p>
          <a:p>
            <a:pPr marL="0" indent="0">
              <a:buNone/>
            </a:pP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pára</a:t>
            </a:r>
            <a:r>
              <a:rPr lang="de-DE" sz="1900" dirty="0">
                <a:solidFill>
                  <a:srgbClr val="0E177B"/>
                </a:solidFill>
                <a:latin typeface="Arial" panose="020B0604020202020204" pitchFamily="34" charset="0"/>
                <a:cs typeface="Arial" panose="020B0604020202020204" pitchFamily="34" charset="0"/>
              </a:rPr>
              <a:t> 121-134 °C,</a:t>
            </a:r>
            <a:br>
              <a:rPr lang="de-DE" sz="1900" dirty="0">
                <a:solidFill>
                  <a:srgbClr val="0E177B"/>
                </a:solidFill>
                <a:latin typeface="Arial" panose="020B0604020202020204" pitchFamily="34" charset="0"/>
                <a:cs typeface="Arial" panose="020B0604020202020204" pitchFamily="34" charset="0"/>
              </a:rPr>
            </a:b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soulad</a:t>
            </a:r>
            <a:r>
              <a:rPr lang="de-DE" sz="1900" dirty="0">
                <a:solidFill>
                  <a:srgbClr val="0E177B"/>
                </a:solidFill>
                <a:latin typeface="Arial" panose="020B0604020202020204" pitchFamily="34" charset="0"/>
                <a:cs typeface="Arial" panose="020B0604020202020204" pitchFamily="34" charset="0"/>
              </a:rPr>
              <a:t> s </a:t>
            </a:r>
            <a:r>
              <a:rPr lang="de-DE" sz="1900" dirty="0" err="1">
                <a:solidFill>
                  <a:srgbClr val="0E177B"/>
                </a:solidFill>
                <a:latin typeface="Arial" panose="020B0604020202020204" pitchFamily="34" charset="0"/>
                <a:cs typeface="Arial" panose="020B0604020202020204" pitchFamily="34" charset="0"/>
              </a:rPr>
              <a:t>normou</a:t>
            </a:r>
            <a:r>
              <a:rPr lang="de-DE" sz="1900" dirty="0">
                <a:solidFill>
                  <a:srgbClr val="0E177B"/>
                </a:solidFill>
                <a:latin typeface="Arial" panose="020B0604020202020204" pitchFamily="34" charset="0"/>
                <a:cs typeface="Arial" panose="020B0604020202020204" pitchFamily="34" charset="0"/>
              </a:rPr>
              <a:t>: ISO 11140-1:201</a:t>
            </a:r>
            <a:r>
              <a:rPr lang="cs-CZ" sz="1900" dirty="0">
                <a:solidFill>
                  <a:srgbClr val="0E177B"/>
                </a:solidFill>
                <a:latin typeface="Arial" panose="020B0604020202020204" pitchFamily="34" charset="0"/>
                <a:cs typeface="Arial" panose="020B0604020202020204" pitchFamily="34" charset="0"/>
              </a:rPr>
              <a:t>5</a:t>
            </a:r>
            <a:r>
              <a:rPr lang="de-DE" sz="1900" dirty="0">
                <a:solidFill>
                  <a:srgbClr val="0E177B"/>
                </a:solidFill>
                <a:latin typeface="Arial" panose="020B0604020202020204" pitchFamily="34" charset="0"/>
                <a:cs typeface="Arial" panose="020B0604020202020204" pitchFamily="34" charset="0"/>
              </a:rPr>
              <a:t> /typ 4,</a:t>
            </a:r>
            <a:r>
              <a:rPr lang="cs-CZ" sz="1900" dirty="0">
                <a:solidFill>
                  <a:srgbClr val="0E177B"/>
                </a:solidFill>
                <a:latin typeface="Arial" panose="020B0604020202020204" pitchFamily="34" charset="0"/>
                <a:cs typeface="Arial" panose="020B0604020202020204" pitchFamily="34" charset="0"/>
              </a:rPr>
              <a:t>5,6</a:t>
            </a:r>
            <a:br>
              <a:rPr lang="de-DE" sz="1900" dirty="0">
                <a:solidFill>
                  <a:srgbClr val="0E177B"/>
                </a:solidFill>
                <a:latin typeface="Arial" panose="020B0604020202020204" pitchFamily="34" charset="0"/>
                <a:cs typeface="Arial" panose="020B0604020202020204" pitchFamily="34" charset="0"/>
              </a:rPr>
            </a:b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ověřené</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parametry</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procesu</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teplota</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čas</a:t>
            </a:r>
            <a:r>
              <a:rPr lang="de-DE" sz="1900" dirty="0">
                <a:solidFill>
                  <a:srgbClr val="0E177B"/>
                </a:solidFill>
                <a:latin typeface="Arial" panose="020B0604020202020204" pitchFamily="34" charset="0"/>
                <a:cs typeface="Arial" panose="020B0604020202020204" pitchFamily="34" charset="0"/>
              </a:rPr>
              <a:t>,</a:t>
            </a:r>
            <a:br>
              <a:rPr lang="de-DE" sz="1900" dirty="0">
                <a:solidFill>
                  <a:srgbClr val="0E177B"/>
                </a:solidFill>
                <a:latin typeface="Arial" panose="020B0604020202020204" pitchFamily="34" charset="0"/>
                <a:cs typeface="Arial" panose="020B0604020202020204" pitchFamily="34" charset="0"/>
              </a:rPr>
            </a:b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velikost</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testovacího</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proužku</a:t>
            </a:r>
            <a:r>
              <a:rPr lang="cs-CZ" sz="1900" dirty="0">
                <a:solidFill>
                  <a:srgbClr val="0E177B"/>
                </a:solidFill>
                <a:latin typeface="Arial" panose="020B0604020202020204" pitchFamily="34" charset="0"/>
                <a:cs typeface="Arial" panose="020B0604020202020204" pitchFamily="34" charset="0"/>
              </a:rPr>
              <a:t> </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množství</a:t>
            </a:r>
            <a:r>
              <a:rPr lang="de-DE" sz="1900" dirty="0">
                <a:solidFill>
                  <a:srgbClr val="0E177B"/>
                </a:solidFill>
                <a:latin typeface="Arial" panose="020B0604020202020204" pitchFamily="34" charset="0"/>
                <a:cs typeface="Arial" panose="020B0604020202020204" pitchFamily="34" charset="0"/>
              </a:rPr>
              <a:t> </a:t>
            </a:r>
            <a:r>
              <a:rPr lang="cs-CZ" sz="1900" dirty="0">
                <a:solidFill>
                  <a:srgbClr val="0E177B"/>
                </a:solidFill>
                <a:latin typeface="Arial" panose="020B0604020202020204" pitchFamily="34" charset="0"/>
                <a:cs typeface="Arial" panose="020B0604020202020204" pitchFamily="34" charset="0"/>
              </a:rPr>
              <a:t>v </a:t>
            </a:r>
            <a:r>
              <a:rPr lang="de-DE" sz="1900" dirty="0" err="1">
                <a:solidFill>
                  <a:srgbClr val="0E177B"/>
                </a:solidFill>
                <a:latin typeface="Arial" panose="020B0604020202020204" pitchFamily="34" charset="0"/>
                <a:cs typeface="Arial" panose="020B0604020202020204" pitchFamily="34" charset="0"/>
              </a:rPr>
              <a:t>balení</a:t>
            </a:r>
            <a:r>
              <a:rPr lang="de-DE" sz="1900" dirty="0">
                <a:solidFill>
                  <a:srgbClr val="0E177B"/>
                </a:solidFill>
                <a:latin typeface="Arial" panose="020B0604020202020204" pitchFamily="34" charset="0"/>
                <a:cs typeface="Arial" panose="020B0604020202020204" pitchFamily="34" charset="0"/>
              </a:rPr>
              <a:t> </a:t>
            </a:r>
            <a:endParaRPr lang="cs-CZ" sz="1900" dirty="0">
              <a:solidFill>
                <a:srgbClr val="0E177B"/>
              </a:solidFill>
              <a:latin typeface="Arial" panose="020B0604020202020204" pitchFamily="34" charset="0"/>
              <a:cs typeface="Arial" panose="020B0604020202020204" pitchFamily="34" charset="0"/>
            </a:endParaRPr>
          </a:p>
          <a:p>
            <a:pPr marL="0" indent="0" algn="just">
              <a:buNone/>
            </a:pPr>
            <a:r>
              <a:rPr lang="de-DE" sz="1900" dirty="0" err="1">
                <a:solidFill>
                  <a:srgbClr val="0E177B"/>
                </a:solidFill>
                <a:latin typeface="Arial" panose="020B0604020202020204" pitchFamily="34" charset="0"/>
                <a:cs typeface="Arial" panose="020B0604020202020204" pitchFamily="34" charset="0"/>
              </a:rPr>
              <a:t>Výrobce</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musí</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uvést</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zda</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všechny</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kritické</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proměnné</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daný</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konkrétní</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test</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monitoruj</a:t>
            </a:r>
            <a:r>
              <a:rPr lang="cs-CZ" sz="1900" dirty="0">
                <a:solidFill>
                  <a:srgbClr val="0E177B"/>
                </a:solidFill>
                <a:latin typeface="Arial" panose="020B0604020202020204" pitchFamily="34" charset="0"/>
                <a:cs typeface="Arial" panose="020B0604020202020204" pitchFamily="34" charset="0"/>
              </a:rPr>
              <a:t>í</a:t>
            </a:r>
            <a:r>
              <a:rPr lang="de-DE" sz="1900" dirty="0">
                <a:solidFill>
                  <a:srgbClr val="0E177B"/>
                </a:solidFill>
                <a:latin typeface="Arial" panose="020B0604020202020204" pitchFamily="34" charset="0"/>
                <a:cs typeface="Arial" panose="020B0604020202020204" pitchFamily="34" charset="0"/>
              </a:rPr>
              <a:t>. U </a:t>
            </a:r>
            <a:r>
              <a:rPr lang="de-DE" sz="1900" dirty="0" err="1">
                <a:solidFill>
                  <a:srgbClr val="0E177B"/>
                </a:solidFill>
                <a:latin typeface="Arial" panose="020B0604020202020204" pitchFamily="34" charset="0"/>
                <a:cs typeface="Arial" panose="020B0604020202020204" pitchFamily="34" charset="0"/>
              </a:rPr>
              <a:t>testů</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typu</a:t>
            </a:r>
            <a:r>
              <a:rPr lang="de-DE" sz="1900" dirty="0">
                <a:solidFill>
                  <a:srgbClr val="0E177B"/>
                </a:solidFill>
                <a:latin typeface="Arial" panose="020B0604020202020204" pitchFamily="34" charset="0"/>
                <a:cs typeface="Arial" panose="020B0604020202020204" pitchFamily="34" charset="0"/>
              </a:rPr>
              <a:t> 5 a 6 je </a:t>
            </a:r>
            <a:r>
              <a:rPr lang="de-DE" sz="1900" dirty="0" err="1">
                <a:solidFill>
                  <a:srgbClr val="0E177B"/>
                </a:solidFill>
                <a:latin typeface="Arial" panose="020B0604020202020204" pitchFamily="34" charset="0"/>
                <a:cs typeface="Arial" panose="020B0604020202020204" pitchFamily="34" charset="0"/>
              </a:rPr>
              <a:t>podle</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normy</a:t>
            </a:r>
            <a:r>
              <a:rPr lang="de-DE" sz="1900" dirty="0">
                <a:solidFill>
                  <a:srgbClr val="0E177B"/>
                </a:solidFill>
                <a:latin typeface="Arial" panose="020B0604020202020204" pitchFamily="34" charset="0"/>
                <a:cs typeface="Arial" panose="020B0604020202020204" pitchFamily="34" charset="0"/>
              </a:rPr>
              <a:t> ČSN EN ISO 11140-1 </a:t>
            </a:r>
            <a:r>
              <a:rPr lang="de-DE" sz="1900" dirty="0" err="1">
                <a:solidFill>
                  <a:srgbClr val="0E177B"/>
                </a:solidFill>
                <a:latin typeface="Arial" panose="020B0604020202020204" pitchFamily="34" charset="0"/>
                <a:cs typeface="Arial" panose="020B0604020202020204" pitchFamily="34" charset="0"/>
              </a:rPr>
              <a:t>sledování</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všech</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parametrů</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sterilizace</a:t>
            </a:r>
            <a:r>
              <a:rPr lang="de-DE" sz="1900" dirty="0">
                <a:solidFill>
                  <a:srgbClr val="0E177B"/>
                </a:solidFill>
                <a:latin typeface="Arial" panose="020B0604020202020204" pitchFamily="34" charset="0"/>
                <a:cs typeface="Arial" panose="020B0604020202020204" pitchFamily="34" charset="0"/>
              </a:rPr>
              <a:t> pro </a:t>
            </a:r>
            <a:r>
              <a:rPr lang="de-DE" sz="1900" dirty="0" err="1">
                <a:solidFill>
                  <a:srgbClr val="0E177B"/>
                </a:solidFill>
                <a:latin typeface="Arial" panose="020B0604020202020204" pitchFamily="34" charset="0"/>
                <a:cs typeface="Arial" panose="020B0604020202020204" pitchFamily="34" charset="0"/>
              </a:rPr>
              <a:t>výrobce</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závazné</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Vždy</a:t>
            </a:r>
            <a:r>
              <a:rPr lang="de-DE" sz="1900" dirty="0">
                <a:solidFill>
                  <a:srgbClr val="0E177B"/>
                </a:solidFill>
                <a:latin typeface="Arial" panose="020B0604020202020204" pitchFamily="34" charset="0"/>
                <a:cs typeface="Arial" panose="020B0604020202020204" pitchFamily="34" charset="0"/>
              </a:rPr>
              <a:t> je </a:t>
            </a:r>
            <a:r>
              <a:rPr lang="de-DE" sz="1900" dirty="0" err="1">
                <a:solidFill>
                  <a:srgbClr val="0E177B"/>
                </a:solidFill>
                <a:latin typeface="Arial" panose="020B0604020202020204" pitchFamily="34" charset="0"/>
                <a:cs typeface="Arial" panose="020B0604020202020204" pitchFamily="34" charset="0"/>
              </a:rPr>
              <a:t>třeba</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dbát</a:t>
            </a:r>
            <a:r>
              <a:rPr lang="de-DE" sz="1900" dirty="0">
                <a:solidFill>
                  <a:srgbClr val="0E177B"/>
                </a:solidFill>
                <a:latin typeface="Arial" panose="020B0604020202020204" pitchFamily="34" charset="0"/>
                <a:cs typeface="Arial" panose="020B0604020202020204" pitchFamily="34" charset="0"/>
              </a:rPr>
              <a:t> na </a:t>
            </a:r>
            <a:r>
              <a:rPr lang="de-DE" sz="1900" dirty="0" err="1">
                <a:solidFill>
                  <a:srgbClr val="0E177B"/>
                </a:solidFill>
                <a:latin typeface="Arial" panose="020B0604020202020204" pitchFamily="34" charset="0"/>
                <a:cs typeface="Arial" panose="020B0604020202020204" pitchFamily="34" charset="0"/>
              </a:rPr>
              <a:t>to</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aby</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indikátory</a:t>
            </a:r>
            <a:r>
              <a:rPr lang="de-DE" sz="1900" dirty="0">
                <a:solidFill>
                  <a:srgbClr val="0E177B"/>
                </a:solidFill>
                <a:latin typeface="Arial" panose="020B0604020202020204" pitchFamily="34" charset="0"/>
                <a:cs typeface="Arial" panose="020B0604020202020204" pitchFamily="34" charset="0"/>
              </a:rPr>
              <a:t> </a:t>
            </a:r>
            <a:r>
              <a:rPr lang="cs-CZ" sz="1900" dirty="0">
                <a:solidFill>
                  <a:srgbClr val="0E177B"/>
                </a:solidFill>
                <a:latin typeface="Arial" panose="020B0604020202020204" pitchFamily="34" charset="0"/>
                <a:cs typeface="Arial" panose="020B0604020202020204" pitchFamily="34" charset="0"/>
              </a:rPr>
              <a:t>splňovaly </a:t>
            </a:r>
            <a:r>
              <a:rPr lang="de-DE" sz="1900" dirty="0" err="1">
                <a:solidFill>
                  <a:srgbClr val="0E177B"/>
                </a:solidFill>
                <a:latin typeface="Arial" panose="020B0604020202020204" pitchFamily="34" charset="0"/>
                <a:cs typeface="Arial" panose="020B0604020202020204" pitchFamily="34" charset="0"/>
              </a:rPr>
              <a:t>národní</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specifické</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podmínky</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čas</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teplota</a:t>
            </a:r>
            <a:r>
              <a:rPr lang="de-DE" sz="1900" dirty="0">
                <a:solidFill>
                  <a:srgbClr val="0E177B"/>
                </a:solidFill>
                <a:latin typeface="Arial" panose="020B0604020202020204" pitchFamily="34" charset="0"/>
                <a:cs typeface="Arial" panose="020B0604020202020204" pitchFamily="34" charset="0"/>
              </a:rPr>
              <a:t> </a:t>
            </a:r>
            <a:r>
              <a:rPr lang="de-DE" sz="1900" dirty="0" err="1">
                <a:solidFill>
                  <a:srgbClr val="0E177B"/>
                </a:solidFill>
                <a:latin typeface="Arial" panose="020B0604020202020204" pitchFamily="34" charset="0"/>
                <a:cs typeface="Arial" panose="020B0604020202020204" pitchFamily="34" charset="0"/>
              </a:rPr>
              <a:t>apod</a:t>
            </a:r>
            <a:r>
              <a:rPr lang="de-DE" sz="1900" dirty="0">
                <a:solidFill>
                  <a:srgbClr val="0E177B"/>
                </a:solidFill>
                <a:latin typeface="Arial" panose="020B0604020202020204" pitchFamily="34" charset="0"/>
                <a:cs typeface="Arial" panose="020B0604020202020204" pitchFamily="34" charset="0"/>
              </a:rPr>
              <a:t>.). </a:t>
            </a:r>
            <a:r>
              <a:rPr lang="cs-CZ" sz="1900" dirty="0">
                <a:solidFill>
                  <a:srgbClr val="0E177B"/>
                </a:solidFill>
                <a:latin typeface="Arial" panose="020B0604020202020204" pitchFamily="34" charset="0"/>
                <a:cs typeface="Arial" panose="020B0604020202020204" pitchFamily="34" charset="0"/>
              </a:rPr>
              <a:t>Bezpečnostní pojistka při testování je garancí sterilizační účinnosti.</a:t>
            </a:r>
          </a:p>
          <a:p>
            <a:pPr marL="0" indent="0" algn="just">
              <a:buNone/>
            </a:pPr>
            <a:r>
              <a:rPr lang="cs-CZ" sz="1900" dirty="0">
                <a:solidFill>
                  <a:srgbClr val="0E177B"/>
                </a:solidFill>
                <a:latin typeface="Arial" panose="020B0604020202020204" pitchFamily="34" charset="0"/>
                <a:cs typeface="Arial" panose="020B0604020202020204" pitchFamily="34" charset="0"/>
              </a:rPr>
              <a:t>Při dotazu na distributora ohledně bezpečnostní pojistky u sterilizační účinnosti, nedostanete vždy uspokojivou odpověď/</a:t>
            </a:r>
            <a:r>
              <a:rPr lang="de-DE" sz="1900" dirty="0" err="1">
                <a:solidFill>
                  <a:srgbClr val="0C197C"/>
                </a:solidFill>
                <a:latin typeface="Arial" panose="020B0604020202020204" pitchFamily="34" charset="0"/>
                <a:cs typeface="Arial" panose="020B0604020202020204" pitchFamily="34" charset="0"/>
              </a:rPr>
              <a:t>nerozumím</a:t>
            </a:r>
            <a:r>
              <a:rPr lang="de-DE" sz="1900" dirty="0">
                <a:solidFill>
                  <a:srgbClr val="0C197C"/>
                </a:solidFill>
                <a:latin typeface="Arial" panose="020B0604020202020204" pitchFamily="34" charset="0"/>
                <a:cs typeface="Arial" panose="020B0604020202020204" pitchFamily="34" charset="0"/>
              </a:rPr>
              <a:t> o </a:t>
            </a:r>
            <a:r>
              <a:rPr lang="de-DE" sz="1900" dirty="0" err="1">
                <a:solidFill>
                  <a:srgbClr val="0C197C"/>
                </a:solidFill>
                <a:latin typeface="Arial" panose="020B0604020202020204" pitchFamily="34" charset="0"/>
                <a:cs typeface="Arial" panose="020B0604020202020204" pitchFamily="34" charset="0"/>
              </a:rPr>
              <a:t>jakou</a:t>
            </a:r>
            <a:r>
              <a:rPr lang="de-DE" sz="1900" dirty="0">
                <a:solidFill>
                  <a:srgbClr val="0C197C"/>
                </a:solidFill>
                <a:latin typeface="Arial" panose="020B0604020202020204" pitchFamily="34" charset="0"/>
                <a:cs typeface="Arial" panose="020B0604020202020204" pitchFamily="34" charset="0"/>
              </a:rPr>
              <a:t> </a:t>
            </a:r>
            <a:r>
              <a:rPr lang="de-DE" sz="1900" dirty="0" err="1">
                <a:solidFill>
                  <a:srgbClr val="0C197C"/>
                </a:solidFill>
                <a:latin typeface="Arial" panose="020B0604020202020204" pitchFamily="34" charset="0"/>
                <a:cs typeface="Arial" panose="020B0604020202020204" pitchFamily="34" charset="0"/>
              </a:rPr>
              <a:t>bezpečnostní</a:t>
            </a:r>
            <a:r>
              <a:rPr lang="de-DE" sz="1900" dirty="0">
                <a:solidFill>
                  <a:srgbClr val="0C197C"/>
                </a:solidFill>
                <a:latin typeface="Arial" panose="020B0604020202020204" pitchFamily="34" charset="0"/>
                <a:cs typeface="Arial" panose="020B0604020202020204" pitchFamily="34" charset="0"/>
              </a:rPr>
              <a:t> </a:t>
            </a:r>
            <a:r>
              <a:rPr lang="de-DE" sz="1900" dirty="0" err="1">
                <a:solidFill>
                  <a:srgbClr val="0C197C"/>
                </a:solidFill>
                <a:latin typeface="Arial" panose="020B0604020202020204" pitchFamily="34" charset="0"/>
                <a:cs typeface="Arial" panose="020B0604020202020204" pitchFamily="34" charset="0"/>
              </a:rPr>
              <a:t>pojistku</a:t>
            </a:r>
            <a:r>
              <a:rPr lang="de-DE" sz="1900" dirty="0">
                <a:solidFill>
                  <a:srgbClr val="0C197C"/>
                </a:solidFill>
                <a:latin typeface="Arial" panose="020B0604020202020204" pitchFamily="34" charset="0"/>
                <a:cs typeface="Arial" panose="020B0604020202020204" pitchFamily="34" charset="0"/>
              </a:rPr>
              <a:t> se </a:t>
            </a:r>
            <a:r>
              <a:rPr lang="de-DE" sz="1900" dirty="0" err="1">
                <a:solidFill>
                  <a:srgbClr val="0C197C"/>
                </a:solidFill>
                <a:latin typeface="Arial" panose="020B0604020202020204" pitchFamily="34" charset="0"/>
                <a:cs typeface="Arial" panose="020B0604020202020204" pitchFamily="34" charset="0"/>
              </a:rPr>
              <a:t>Vám</a:t>
            </a:r>
            <a:r>
              <a:rPr lang="de-DE" sz="1900" dirty="0">
                <a:solidFill>
                  <a:srgbClr val="0C197C"/>
                </a:solidFill>
                <a:latin typeface="Arial" panose="020B0604020202020204" pitchFamily="34" charset="0"/>
                <a:cs typeface="Arial" panose="020B0604020202020204" pitchFamily="34" charset="0"/>
              </a:rPr>
              <a:t> </a:t>
            </a:r>
            <a:r>
              <a:rPr lang="de-DE" sz="1900" dirty="0" err="1">
                <a:solidFill>
                  <a:srgbClr val="0C197C"/>
                </a:solidFill>
                <a:latin typeface="Arial" panose="020B0604020202020204" pitchFamily="34" charset="0"/>
                <a:cs typeface="Arial" panose="020B0604020202020204" pitchFamily="34" charset="0"/>
              </a:rPr>
              <a:t>jedná</a:t>
            </a:r>
            <a:r>
              <a:rPr lang="de-DE" sz="1900" dirty="0">
                <a:solidFill>
                  <a:srgbClr val="0C197C"/>
                </a:solidFill>
                <a:latin typeface="Arial" panose="020B0604020202020204" pitchFamily="34" charset="0"/>
                <a:cs typeface="Arial" panose="020B0604020202020204" pitchFamily="34" charset="0"/>
              </a:rPr>
              <a:t>.</a:t>
            </a:r>
            <a:r>
              <a:rPr lang="de-DE" sz="1900" dirty="0">
                <a:latin typeface="Arial" panose="020B0604020202020204" pitchFamily="34" charset="0"/>
                <a:cs typeface="Arial" panose="020B0604020202020204" pitchFamily="34" charset="0"/>
              </a:rPr>
              <a:t> </a:t>
            </a:r>
            <a:endParaRPr lang="cs-CZ" sz="1900" dirty="0">
              <a:solidFill>
                <a:srgbClr val="0E177B"/>
              </a:solidFill>
              <a:latin typeface="Arial" panose="020B0604020202020204" pitchFamily="34" charset="0"/>
              <a:cs typeface="Arial" panose="020B0604020202020204" pitchFamily="34" charset="0"/>
            </a:endParaRPr>
          </a:p>
          <a:p>
            <a:pPr marL="0" indent="0">
              <a:buNone/>
            </a:pPr>
            <a:endParaRPr lang="de-DE" sz="1800" dirty="0">
              <a:solidFill>
                <a:srgbClr val="0E177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9913301"/>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3300</Words>
  <Application>Microsoft Office PowerPoint</Application>
  <PresentationFormat>Širokoúhlá obrazovka</PresentationFormat>
  <Paragraphs>370</Paragraphs>
  <Slides>27</Slides>
  <Notes>6</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27</vt:i4>
      </vt:variant>
    </vt:vector>
  </HeadingPairs>
  <TitlesOfParts>
    <vt:vector size="34" baseType="lpstr">
      <vt:lpstr>Aptos</vt:lpstr>
      <vt:lpstr>Arial</vt:lpstr>
      <vt:lpstr>Calibri</vt:lpstr>
      <vt:lpstr>Calibri Light</vt:lpstr>
      <vt:lpstr>Roboto</vt:lpstr>
      <vt:lpstr>Titillium Web</vt:lpstr>
      <vt:lpstr>Motiv Office</vt:lpstr>
      <vt:lpstr>               Dezinfekce a sterilizace v praxi </vt:lpstr>
      <vt:lpstr>Legislativa</vt:lpstr>
      <vt:lpstr>Dezinfekce a sterilizace</vt:lpstr>
      <vt:lpstr>Negativní faktory v oblasti dezinfekce a sterilizace</vt:lpstr>
      <vt:lpstr>MZČR a malá parní sterilizace</vt:lpstr>
      <vt:lpstr>ČSN EN 13060+A1 a MPS v praxi</vt:lpstr>
      <vt:lpstr>Minimální požadavky pro vzájemné vztahy času a teploty pro sterilizaci vlhkým teplem</vt:lpstr>
      <vt:lpstr>              Možné parametry parní sterilizace</vt:lpstr>
      <vt:lpstr>Chemické testy sterilizace </vt:lpstr>
      <vt:lpstr>Závaznost norem</vt:lpstr>
      <vt:lpstr> ČSN EN ISO 17665:2025 </vt:lpstr>
      <vt:lpstr>Kontrola bioindikátory</vt:lpstr>
      <vt:lpstr>Kontrola bioindikátory</vt:lpstr>
      <vt:lpstr>Podmínky autorizace</vt:lpstr>
      <vt:lpstr>Počet bioindikátorů –ČSN EN ISO 17665</vt:lpstr>
      <vt:lpstr>     Sterilizační technika a zákon č. 89/2021 Sb.               Jak se vypořádal terén !</vt:lpstr>
      <vt:lpstr>Prezentace aplikace PowerPoint</vt:lpstr>
      <vt:lpstr>Prezentace aplikace PowerPoint</vt:lpstr>
      <vt:lpstr>Prezentace aplikace PowerPoint</vt:lpstr>
      <vt:lpstr>                   Kontrola sterilizace                  Praha</vt:lpstr>
      <vt:lpstr>Nedostatky ve sterilizaci</vt:lpstr>
      <vt:lpstr>Kontrola dezinfekce</vt:lpstr>
      <vt:lpstr>Nedostatky v dezinfekci</vt:lpstr>
      <vt:lpstr>Odběrová laboratoř-požadavky a realita</vt:lpstr>
      <vt:lpstr>                          Antigermix     </vt:lpstr>
      <vt:lpstr>VSD</vt:lpstr>
      <vt:lpstr>                  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jarka zelenkova</dc:creator>
  <cp:lastModifiedBy>IB</cp:lastModifiedBy>
  <cp:revision>130</cp:revision>
  <dcterms:created xsi:type="dcterms:W3CDTF">2025-09-23T13:07:13Z</dcterms:created>
  <dcterms:modified xsi:type="dcterms:W3CDTF">2025-10-21T16:18:53Z</dcterms:modified>
</cp:coreProperties>
</file>