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elíková Magdaléna" initials="VM" lastIdx="27" clrIdx="0">
    <p:extLst>
      <p:ext uri="{19B8F6BF-5375-455C-9EA6-DF929625EA0E}">
        <p15:presenceInfo xmlns:p15="http://schemas.microsoft.com/office/powerpoint/2012/main" userId="Veselíková Magdalé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5D66-5FEA-48BC-A9EE-BDFF0ECFCA7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3885-D4FF-4493-B130-C37E5C22B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84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71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07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3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691680" y="4437410"/>
            <a:ext cx="6444208" cy="575766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rgbClr val="4C4D4E"/>
                </a:solidFill>
                <a:latin typeface="+mn-lt"/>
              </a:defRPr>
            </a:lvl1pPr>
            <a:lvl2pPr marL="457200" indent="0">
              <a:buNone/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4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nza\Documents\Divan\Šablony Medin\Nové barvy\univers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64638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689653" y="548680"/>
            <a:ext cx="6402627" cy="50405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4"/>
          </p:nvPr>
        </p:nvSpPr>
        <p:spPr>
          <a:xfrm>
            <a:off x="683568" y="1412874"/>
            <a:ext cx="6408712" cy="4536405"/>
          </a:xfrm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rgbClr val="4C4D4E"/>
                </a:solidFill>
                <a:latin typeface="Myriad Pro Black SemiCond (Základní text)"/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9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83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02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46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67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9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8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87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26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B661E-D536-4B9E-A930-E1D89C80E936}" type="datetimeFigureOut">
              <a:rPr lang="cs-CZ" smtClean="0"/>
              <a:pPr/>
              <a:t>20.10.2025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FC83-CF56-4D7F-B175-D887ADB5D7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4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0</Words>
  <Application>Microsoft Office PowerPoint</Application>
  <PresentationFormat>Předvádění na obrazovce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 Pro Black SemiCond (Základní text)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Lenka</dc:creator>
  <cp:lastModifiedBy>Hecht Michal</cp:lastModifiedBy>
  <cp:revision>55</cp:revision>
  <dcterms:created xsi:type="dcterms:W3CDTF">2011-08-16T11:42:06Z</dcterms:created>
  <dcterms:modified xsi:type="dcterms:W3CDTF">2025-10-21T06:54:45Z</dcterms:modified>
</cp:coreProperties>
</file>