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11"/>
  </p:notesMasterIdLst>
  <p:handoutMasterIdLst>
    <p:handoutMasterId r:id="rId12"/>
  </p:handoutMasterIdLst>
  <p:sldIdLst>
    <p:sldId id="257" r:id="rId2"/>
    <p:sldId id="264" r:id="rId3"/>
    <p:sldId id="265" r:id="rId4"/>
    <p:sldId id="266" r:id="rId5"/>
    <p:sldId id="258" r:id="rId6"/>
    <p:sldId id="267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20" userDrawn="1">
          <p15:clr>
            <a:srgbClr val="A4A3A4"/>
          </p15:clr>
        </p15:guide>
        <p15:guide id="2" orient="horz" pos="1272" userDrawn="1">
          <p15:clr>
            <a:srgbClr val="A4A3A4"/>
          </p15:clr>
        </p15:guide>
        <p15:guide id="3" orient="horz" pos="715" userDrawn="1">
          <p15:clr>
            <a:srgbClr val="A4A3A4"/>
          </p15:clr>
        </p15:guide>
        <p15:guide id="4" orient="horz" pos="3861" userDrawn="1">
          <p15:clr>
            <a:srgbClr val="A4A3A4"/>
          </p15:clr>
        </p15:guide>
        <p15:guide id="5" orient="horz" pos="3944" userDrawn="1">
          <p15:clr>
            <a:srgbClr val="A4A3A4"/>
          </p15:clr>
        </p15:guide>
        <p15:guide id="6" pos="428" userDrawn="1">
          <p15:clr>
            <a:srgbClr val="A4A3A4"/>
          </p15:clr>
        </p15:guide>
        <p15:guide id="7" pos="7224" userDrawn="1">
          <p15:clr>
            <a:srgbClr val="A4A3A4"/>
          </p15:clr>
        </p15:guide>
        <p15:guide id="8" pos="909" userDrawn="1">
          <p15:clr>
            <a:srgbClr val="A4A3A4"/>
          </p15:clr>
        </p15:guide>
        <p15:guide id="9" pos="3688" userDrawn="1">
          <p15:clr>
            <a:srgbClr val="A4A3A4"/>
          </p15:clr>
        </p15:guide>
        <p15:guide id="10" pos="39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DC"/>
    <a:srgbClr val="F01928"/>
    <a:srgbClr val="9100DC"/>
    <a:srgbClr val="5AC8AF"/>
    <a:srgbClr val="00287D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52" autoAdjust="0"/>
    <p:restoredTop sz="95768" autoAdjust="0"/>
  </p:normalViewPr>
  <p:slideViewPr>
    <p:cSldViewPr snapToGrid="0">
      <p:cViewPr varScale="1">
        <p:scale>
          <a:sx n="126" d="100"/>
          <a:sy n="126" d="100"/>
        </p:scale>
        <p:origin x="84" y="152"/>
      </p:cViewPr>
      <p:guideLst>
        <p:guide orient="horz" pos="1120"/>
        <p:guide orient="horz" pos="1272"/>
        <p:guide orient="horz" pos="715"/>
        <p:guide orient="horz" pos="3861"/>
        <p:guide orient="horz" pos="3944"/>
        <p:guide pos="428"/>
        <p:guide pos="7224"/>
        <p:guide pos="909"/>
        <p:guide pos="3688"/>
        <p:guide pos="39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180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420578-E345-4A43-94A5-F02C8924D122}" type="doc">
      <dgm:prSet loTypeId="urn:microsoft.com/office/officeart/2005/8/layout/defaul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cs-CZ"/>
        </a:p>
      </dgm:t>
    </dgm:pt>
    <dgm:pt modelId="{1067AD1E-62DD-4BB3-B04E-56E6D11827E3}">
      <dgm:prSet phldrT="[Text]"/>
      <dgm:spPr/>
      <dgm:t>
        <a:bodyPr/>
        <a:lstStyle/>
        <a:p>
          <a:r>
            <a:rPr lang="cs-CZ" sz="2300" dirty="0"/>
            <a:t>Poskytovatel Zdravotních Služeb</a:t>
          </a:r>
        </a:p>
      </dgm:t>
    </dgm:pt>
    <dgm:pt modelId="{C89DD590-EE8B-4E32-AEA8-4E2E2AE0A321}" type="parTrans" cxnId="{CE89731A-B8E7-4ADF-B369-30CC0F658FCC}">
      <dgm:prSet/>
      <dgm:spPr/>
      <dgm:t>
        <a:bodyPr/>
        <a:lstStyle/>
        <a:p>
          <a:endParaRPr lang="cs-CZ"/>
        </a:p>
      </dgm:t>
    </dgm:pt>
    <dgm:pt modelId="{9679DA8E-4FCC-4177-8E6A-BF04093B77B2}" type="sibTrans" cxnId="{CE89731A-B8E7-4ADF-B369-30CC0F658FCC}">
      <dgm:prSet/>
      <dgm:spPr/>
      <dgm:t>
        <a:bodyPr/>
        <a:lstStyle/>
        <a:p>
          <a:endParaRPr lang="cs-CZ"/>
        </a:p>
      </dgm:t>
    </dgm:pt>
    <dgm:pt modelId="{30F71C2E-3DAC-4DCD-B881-F0ECD70A8FBA}">
      <dgm:prSet phldrT="[Text]"/>
      <dgm:spPr/>
      <dgm:t>
        <a:bodyPr/>
        <a:lstStyle/>
        <a:p>
          <a:r>
            <a:rPr lang="cs-CZ" sz="2400" dirty="0"/>
            <a:t>Pacienti</a:t>
          </a:r>
        </a:p>
      </dgm:t>
    </dgm:pt>
    <dgm:pt modelId="{5A68F4D8-C336-4327-99F5-8E32D90E802F}" type="parTrans" cxnId="{5F3C93AB-5B1B-47DA-9072-FE362E18A0F4}">
      <dgm:prSet/>
      <dgm:spPr/>
      <dgm:t>
        <a:bodyPr/>
        <a:lstStyle/>
        <a:p>
          <a:endParaRPr lang="cs-CZ"/>
        </a:p>
      </dgm:t>
    </dgm:pt>
    <dgm:pt modelId="{322EA757-59D2-44E8-9B06-6C38C0D60368}" type="sibTrans" cxnId="{5F3C93AB-5B1B-47DA-9072-FE362E18A0F4}">
      <dgm:prSet/>
      <dgm:spPr/>
      <dgm:t>
        <a:bodyPr/>
        <a:lstStyle/>
        <a:p>
          <a:endParaRPr lang="cs-CZ"/>
        </a:p>
      </dgm:t>
    </dgm:pt>
    <dgm:pt modelId="{66F9DC85-871E-4440-93D4-E25DD4F28BA6}">
      <dgm:prSet phldrT="[Text]"/>
      <dgm:spPr/>
      <dgm:t>
        <a:bodyPr/>
        <a:lstStyle/>
        <a:p>
          <a:r>
            <a:rPr lang="cs-CZ" sz="2400" dirty="0"/>
            <a:t>Další osoby</a:t>
          </a:r>
        </a:p>
      </dgm:t>
    </dgm:pt>
    <dgm:pt modelId="{A9D057E8-5B45-44EA-BB57-D8088A9A50EC}" type="parTrans" cxnId="{FA945DEA-3EBC-4582-8605-8556C769F666}">
      <dgm:prSet/>
      <dgm:spPr/>
      <dgm:t>
        <a:bodyPr/>
        <a:lstStyle/>
        <a:p>
          <a:endParaRPr lang="cs-CZ"/>
        </a:p>
      </dgm:t>
    </dgm:pt>
    <dgm:pt modelId="{68E0148B-C97F-4FAB-BD5B-8D650E9B3EF1}" type="sibTrans" cxnId="{FA945DEA-3EBC-4582-8605-8556C769F666}">
      <dgm:prSet/>
      <dgm:spPr/>
      <dgm:t>
        <a:bodyPr/>
        <a:lstStyle/>
        <a:p>
          <a:endParaRPr lang="cs-CZ"/>
        </a:p>
      </dgm:t>
    </dgm:pt>
    <dgm:pt modelId="{13D03FE1-3D0F-4EAD-8ED3-FD34F6C00EEF}">
      <dgm:prSet phldrT="[Text]"/>
      <dgm:spPr/>
      <dgm:t>
        <a:bodyPr/>
        <a:lstStyle/>
        <a:p>
          <a:r>
            <a:rPr lang="cs-CZ" sz="2400" dirty="0"/>
            <a:t>Zdravotničtí pracovníci</a:t>
          </a:r>
        </a:p>
      </dgm:t>
    </dgm:pt>
    <dgm:pt modelId="{F027FE70-9D81-478C-A612-7F20C224DB0E}" type="parTrans" cxnId="{66CD3325-AF18-40A4-A20D-DCA8DE60636B}">
      <dgm:prSet/>
      <dgm:spPr/>
      <dgm:t>
        <a:bodyPr/>
        <a:lstStyle/>
        <a:p>
          <a:endParaRPr lang="cs-CZ"/>
        </a:p>
      </dgm:t>
    </dgm:pt>
    <dgm:pt modelId="{0F70BDF8-C453-482B-BBD7-61AE54552279}" type="sibTrans" cxnId="{66CD3325-AF18-40A4-A20D-DCA8DE60636B}">
      <dgm:prSet/>
      <dgm:spPr/>
      <dgm:t>
        <a:bodyPr/>
        <a:lstStyle/>
        <a:p>
          <a:endParaRPr lang="cs-CZ"/>
        </a:p>
      </dgm:t>
    </dgm:pt>
    <dgm:pt modelId="{43885770-1C2A-453F-9B09-FD2BE81730C7}">
      <dgm:prSet phldrT="[Text]" custT="1"/>
      <dgm:spPr/>
      <dgm:t>
        <a:bodyPr/>
        <a:lstStyle/>
        <a:p>
          <a:r>
            <a:rPr lang="cs-CZ" sz="1600" dirty="0"/>
            <a:t>Odpovědnost za pacienty </a:t>
          </a:r>
        </a:p>
      </dgm:t>
    </dgm:pt>
    <dgm:pt modelId="{89EBF7C6-8BC7-44E1-84B6-64A001009DDC}" type="parTrans" cxnId="{0CFA1A1C-905F-424A-AD0A-19721678E8B9}">
      <dgm:prSet/>
      <dgm:spPr/>
      <dgm:t>
        <a:bodyPr/>
        <a:lstStyle/>
        <a:p>
          <a:endParaRPr lang="cs-CZ"/>
        </a:p>
      </dgm:t>
    </dgm:pt>
    <dgm:pt modelId="{E01495A3-9B27-4F12-87BA-869FE72E8C93}" type="sibTrans" cxnId="{0CFA1A1C-905F-424A-AD0A-19721678E8B9}">
      <dgm:prSet/>
      <dgm:spPr/>
      <dgm:t>
        <a:bodyPr/>
        <a:lstStyle/>
        <a:p>
          <a:endParaRPr lang="cs-CZ"/>
        </a:p>
      </dgm:t>
    </dgm:pt>
    <dgm:pt modelId="{25C14823-3C27-4913-B634-D36B6F94466A}">
      <dgm:prSet phldrT="[Text]" custT="1"/>
      <dgm:spPr/>
      <dgm:t>
        <a:bodyPr/>
        <a:lstStyle/>
        <a:p>
          <a:r>
            <a:rPr lang="cs-CZ" sz="1600" dirty="0"/>
            <a:t>Odpovědnost za zaměstnance</a:t>
          </a:r>
        </a:p>
      </dgm:t>
    </dgm:pt>
    <dgm:pt modelId="{FD0733FD-DADF-4EF8-8B44-3F0A835BA596}" type="parTrans" cxnId="{024CCE98-DF79-4926-8800-B0DA5498FA6E}">
      <dgm:prSet/>
      <dgm:spPr/>
      <dgm:t>
        <a:bodyPr/>
        <a:lstStyle/>
        <a:p>
          <a:endParaRPr lang="cs-CZ"/>
        </a:p>
      </dgm:t>
    </dgm:pt>
    <dgm:pt modelId="{52887A6D-B04D-4697-A0AA-6FBD38A3FF99}" type="sibTrans" cxnId="{024CCE98-DF79-4926-8800-B0DA5498FA6E}">
      <dgm:prSet/>
      <dgm:spPr/>
      <dgm:t>
        <a:bodyPr/>
        <a:lstStyle/>
        <a:p>
          <a:endParaRPr lang="cs-CZ"/>
        </a:p>
      </dgm:t>
    </dgm:pt>
    <dgm:pt modelId="{53F3517D-AC88-47B4-9ADF-2ECE333C29F8}">
      <dgm:prSet phldrT="[Text]" custT="1"/>
      <dgm:spPr/>
      <dgm:t>
        <a:bodyPr/>
        <a:lstStyle/>
        <a:p>
          <a:r>
            <a:rPr lang="cs-CZ" sz="1800" dirty="0"/>
            <a:t>Nesou odpovědnost za dodržování opatření vůči dalším pacientům a zdravotnickým pracovníkům</a:t>
          </a:r>
        </a:p>
      </dgm:t>
    </dgm:pt>
    <dgm:pt modelId="{51E333E4-1784-49CA-9710-25B9E271EF30}" type="parTrans" cxnId="{897BDEBE-8562-46B7-AFD3-73EAB1AE7303}">
      <dgm:prSet/>
      <dgm:spPr/>
      <dgm:t>
        <a:bodyPr/>
        <a:lstStyle/>
        <a:p>
          <a:endParaRPr lang="cs-CZ"/>
        </a:p>
      </dgm:t>
    </dgm:pt>
    <dgm:pt modelId="{C728B08D-2249-47C1-8E9E-51EFFB66EE66}" type="sibTrans" cxnId="{897BDEBE-8562-46B7-AFD3-73EAB1AE7303}">
      <dgm:prSet/>
      <dgm:spPr/>
      <dgm:t>
        <a:bodyPr/>
        <a:lstStyle/>
        <a:p>
          <a:endParaRPr lang="cs-CZ"/>
        </a:p>
      </dgm:t>
    </dgm:pt>
    <dgm:pt modelId="{49FD28D8-5B1F-404C-937B-036ABF51E1AD}">
      <dgm:prSet phldrT="[Text]" custT="1"/>
      <dgm:spPr/>
      <dgm:t>
        <a:bodyPr/>
        <a:lstStyle/>
        <a:p>
          <a:r>
            <a:rPr lang="cs-CZ" sz="1600" dirty="0"/>
            <a:t>Odpovědnost vůči veřejnosti a veřejnému zdraví</a:t>
          </a:r>
        </a:p>
      </dgm:t>
    </dgm:pt>
    <dgm:pt modelId="{FA396361-9FB3-4CED-9157-D23CB6F72452}" type="parTrans" cxnId="{42ADEA63-49FD-4FC1-9C8E-B14B810F02B1}">
      <dgm:prSet/>
      <dgm:spPr/>
      <dgm:t>
        <a:bodyPr/>
        <a:lstStyle/>
        <a:p>
          <a:endParaRPr lang="cs-CZ"/>
        </a:p>
      </dgm:t>
    </dgm:pt>
    <dgm:pt modelId="{41CBE950-8248-4A15-958D-505C17D7AC50}" type="sibTrans" cxnId="{42ADEA63-49FD-4FC1-9C8E-B14B810F02B1}">
      <dgm:prSet/>
      <dgm:spPr/>
      <dgm:t>
        <a:bodyPr/>
        <a:lstStyle/>
        <a:p>
          <a:endParaRPr lang="cs-CZ"/>
        </a:p>
      </dgm:t>
    </dgm:pt>
    <dgm:pt modelId="{F0B07CB6-E64C-426B-9DA7-ED0869E77F70}">
      <dgm:prSet phldrT="[Text]" custT="1"/>
      <dgm:spPr/>
      <dgm:t>
        <a:bodyPr/>
        <a:lstStyle/>
        <a:p>
          <a:r>
            <a:rPr lang="cs-CZ" sz="1800" dirty="0"/>
            <a:t>Odpovědnost zákonných zástupců za děti</a:t>
          </a:r>
        </a:p>
      </dgm:t>
    </dgm:pt>
    <dgm:pt modelId="{32B2084B-1C26-42E5-94C4-36F1995B25AB}" type="parTrans" cxnId="{AF4F8DCD-28AB-4319-974E-FC00A49947E9}">
      <dgm:prSet/>
      <dgm:spPr/>
      <dgm:t>
        <a:bodyPr/>
        <a:lstStyle/>
        <a:p>
          <a:endParaRPr lang="cs-CZ"/>
        </a:p>
      </dgm:t>
    </dgm:pt>
    <dgm:pt modelId="{BE1BF6E7-B99B-4A2C-ADF6-AC49175A446A}" type="sibTrans" cxnId="{AF4F8DCD-28AB-4319-974E-FC00A49947E9}">
      <dgm:prSet/>
      <dgm:spPr/>
      <dgm:t>
        <a:bodyPr/>
        <a:lstStyle/>
        <a:p>
          <a:endParaRPr lang="cs-CZ"/>
        </a:p>
      </dgm:t>
    </dgm:pt>
    <dgm:pt modelId="{90CC5C2F-A15F-45D9-AD39-6645761865B6}">
      <dgm:prSet phldrT="[Text]" custT="1"/>
      <dgm:spPr/>
      <dgm:t>
        <a:bodyPr/>
        <a:lstStyle/>
        <a:p>
          <a:r>
            <a:rPr lang="cs-CZ" sz="1800" dirty="0"/>
            <a:t>Odpovědnost opatrovníků za osoby s omezenou svéprávností</a:t>
          </a:r>
        </a:p>
      </dgm:t>
    </dgm:pt>
    <dgm:pt modelId="{5B4766D5-0D8F-4133-98C6-2BF80B227CCD}" type="parTrans" cxnId="{3AE0EC65-0542-40D2-B672-B87301A8D8DA}">
      <dgm:prSet/>
      <dgm:spPr/>
      <dgm:t>
        <a:bodyPr/>
        <a:lstStyle/>
        <a:p>
          <a:endParaRPr lang="cs-CZ"/>
        </a:p>
      </dgm:t>
    </dgm:pt>
    <dgm:pt modelId="{6DE63DA4-01B8-4DD3-8F6A-62FA4AFF32BA}" type="sibTrans" cxnId="{3AE0EC65-0542-40D2-B672-B87301A8D8DA}">
      <dgm:prSet/>
      <dgm:spPr/>
      <dgm:t>
        <a:bodyPr/>
        <a:lstStyle/>
        <a:p>
          <a:endParaRPr lang="cs-CZ"/>
        </a:p>
      </dgm:t>
    </dgm:pt>
    <dgm:pt modelId="{968CBF1F-3CEF-46D2-A90D-3053BC4B8576}">
      <dgm:prSet phldrT="[Text]" custT="1"/>
      <dgm:spPr/>
      <dgm:t>
        <a:bodyPr/>
        <a:lstStyle/>
        <a:p>
          <a:r>
            <a:rPr lang="cs-CZ" sz="1800" dirty="0"/>
            <a:t>Odpovědnost vůči zaměstnavateli za dodržování svých povinností</a:t>
          </a:r>
        </a:p>
      </dgm:t>
    </dgm:pt>
    <dgm:pt modelId="{8EB6D357-4B61-4C79-87D7-3E6B54B42C4B}" type="parTrans" cxnId="{AC000574-6D7D-4AB6-BB95-A1106EB8A26E}">
      <dgm:prSet/>
      <dgm:spPr/>
      <dgm:t>
        <a:bodyPr/>
        <a:lstStyle/>
        <a:p>
          <a:endParaRPr lang="cs-CZ"/>
        </a:p>
      </dgm:t>
    </dgm:pt>
    <dgm:pt modelId="{AE2A5595-3FF8-4B3C-A75E-BE8EF6EF9E66}" type="sibTrans" cxnId="{AC000574-6D7D-4AB6-BB95-A1106EB8A26E}">
      <dgm:prSet/>
      <dgm:spPr/>
      <dgm:t>
        <a:bodyPr/>
        <a:lstStyle/>
        <a:p>
          <a:endParaRPr lang="cs-CZ"/>
        </a:p>
      </dgm:t>
    </dgm:pt>
    <dgm:pt modelId="{85FF0FCE-91CC-4E27-9ED2-E87CC7B97B3D}" type="pres">
      <dgm:prSet presAssocID="{37420578-E345-4A43-94A5-F02C8924D122}" presName="diagram" presStyleCnt="0">
        <dgm:presLayoutVars>
          <dgm:dir/>
          <dgm:resizeHandles val="exact"/>
        </dgm:presLayoutVars>
      </dgm:prSet>
      <dgm:spPr/>
    </dgm:pt>
    <dgm:pt modelId="{5746BA3D-26ED-4CC8-B210-AA700462A2CA}" type="pres">
      <dgm:prSet presAssocID="{1067AD1E-62DD-4BB3-B04E-56E6D11827E3}" presName="node" presStyleLbl="node1" presStyleIdx="0" presStyleCnt="4">
        <dgm:presLayoutVars>
          <dgm:bulletEnabled val="1"/>
        </dgm:presLayoutVars>
      </dgm:prSet>
      <dgm:spPr/>
    </dgm:pt>
    <dgm:pt modelId="{BA32EB44-FA68-4D23-83AD-3C66941181B8}" type="pres">
      <dgm:prSet presAssocID="{9679DA8E-4FCC-4177-8E6A-BF04093B77B2}" presName="sibTrans" presStyleCnt="0"/>
      <dgm:spPr/>
    </dgm:pt>
    <dgm:pt modelId="{06624035-4AF6-4360-9D93-C808C5ECEE3D}" type="pres">
      <dgm:prSet presAssocID="{30F71C2E-3DAC-4DCD-B881-F0ECD70A8FBA}" presName="node" presStyleLbl="node1" presStyleIdx="1" presStyleCnt="4">
        <dgm:presLayoutVars>
          <dgm:bulletEnabled val="1"/>
        </dgm:presLayoutVars>
      </dgm:prSet>
      <dgm:spPr/>
    </dgm:pt>
    <dgm:pt modelId="{090BE892-78C1-4B7F-A077-F5AF8386CD05}" type="pres">
      <dgm:prSet presAssocID="{322EA757-59D2-44E8-9B06-6C38C0D60368}" presName="sibTrans" presStyleCnt="0"/>
      <dgm:spPr/>
    </dgm:pt>
    <dgm:pt modelId="{A659C387-425E-4F65-89DB-9F3389A4E1D7}" type="pres">
      <dgm:prSet presAssocID="{66F9DC85-871E-4440-93D4-E25DD4F28BA6}" presName="node" presStyleLbl="node1" presStyleIdx="2" presStyleCnt="4">
        <dgm:presLayoutVars>
          <dgm:bulletEnabled val="1"/>
        </dgm:presLayoutVars>
      </dgm:prSet>
      <dgm:spPr/>
    </dgm:pt>
    <dgm:pt modelId="{A9019D57-8F2F-425C-8589-53E580B55E70}" type="pres">
      <dgm:prSet presAssocID="{68E0148B-C97F-4FAB-BD5B-8D650E9B3EF1}" presName="sibTrans" presStyleCnt="0"/>
      <dgm:spPr/>
    </dgm:pt>
    <dgm:pt modelId="{689C4E72-108A-4EC3-BACF-C6E445992210}" type="pres">
      <dgm:prSet presAssocID="{13D03FE1-3D0F-4EAD-8ED3-FD34F6C00EEF}" presName="node" presStyleLbl="node1" presStyleIdx="3" presStyleCnt="4">
        <dgm:presLayoutVars>
          <dgm:bulletEnabled val="1"/>
        </dgm:presLayoutVars>
      </dgm:prSet>
      <dgm:spPr/>
    </dgm:pt>
  </dgm:ptLst>
  <dgm:cxnLst>
    <dgm:cxn modelId="{2108F804-5F93-4ACB-9A33-BCE6F15BA173}" type="presOf" srcId="{1067AD1E-62DD-4BB3-B04E-56E6D11827E3}" destId="{5746BA3D-26ED-4CC8-B210-AA700462A2CA}" srcOrd="0" destOrd="0" presId="urn:microsoft.com/office/officeart/2005/8/layout/default"/>
    <dgm:cxn modelId="{651F3B0A-2F35-47A1-AA47-77D1B09AF139}" type="presOf" srcId="{43885770-1C2A-453F-9B09-FD2BE81730C7}" destId="{5746BA3D-26ED-4CC8-B210-AA700462A2CA}" srcOrd="0" destOrd="1" presId="urn:microsoft.com/office/officeart/2005/8/layout/default"/>
    <dgm:cxn modelId="{8C32BC14-AFD0-42D5-BAA8-2473ABD8D395}" type="presOf" srcId="{53F3517D-AC88-47B4-9ADF-2ECE333C29F8}" destId="{06624035-4AF6-4360-9D93-C808C5ECEE3D}" srcOrd="0" destOrd="1" presId="urn:microsoft.com/office/officeart/2005/8/layout/default"/>
    <dgm:cxn modelId="{CE89731A-B8E7-4ADF-B369-30CC0F658FCC}" srcId="{37420578-E345-4A43-94A5-F02C8924D122}" destId="{1067AD1E-62DD-4BB3-B04E-56E6D11827E3}" srcOrd="0" destOrd="0" parTransId="{C89DD590-EE8B-4E32-AEA8-4E2E2AE0A321}" sibTransId="{9679DA8E-4FCC-4177-8E6A-BF04093B77B2}"/>
    <dgm:cxn modelId="{0CFA1A1C-905F-424A-AD0A-19721678E8B9}" srcId="{1067AD1E-62DD-4BB3-B04E-56E6D11827E3}" destId="{43885770-1C2A-453F-9B09-FD2BE81730C7}" srcOrd="0" destOrd="0" parTransId="{89EBF7C6-8BC7-44E1-84B6-64A001009DDC}" sibTransId="{E01495A3-9B27-4F12-87BA-869FE72E8C93}"/>
    <dgm:cxn modelId="{2F39C41F-44A0-4E57-9650-51EDA6A3B9A5}" type="presOf" srcId="{30F71C2E-3DAC-4DCD-B881-F0ECD70A8FBA}" destId="{06624035-4AF6-4360-9D93-C808C5ECEE3D}" srcOrd="0" destOrd="0" presId="urn:microsoft.com/office/officeart/2005/8/layout/default"/>
    <dgm:cxn modelId="{66CD3325-AF18-40A4-A20D-DCA8DE60636B}" srcId="{37420578-E345-4A43-94A5-F02C8924D122}" destId="{13D03FE1-3D0F-4EAD-8ED3-FD34F6C00EEF}" srcOrd="3" destOrd="0" parTransId="{F027FE70-9D81-478C-A612-7F20C224DB0E}" sibTransId="{0F70BDF8-C453-482B-BBD7-61AE54552279}"/>
    <dgm:cxn modelId="{4CE6825D-3938-4326-A0F1-973709B1DD7B}" type="presOf" srcId="{F0B07CB6-E64C-426B-9DA7-ED0869E77F70}" destId="{A659C387-425E-4F65-89DB-9F3389A4E1D7}" srcOrd="0" destOrd="1" presId="urn:microsoft.com/office/officeart/2005/8/layout/default"/>
    <dgm:cxn modelId="{E41AB160-BB93-4D6A-BC8A-7D26BD45FFE5}" type="presOf" srcId="{66F9DC85-871E-4440-93D4-E25DD4F28BA6}" destId="{A659C387-425E-4F65-89DB-9F3389A4E1D7}" srcOrd="0" destOrd="0" presId="urn:microsoft.com/office/officeart/2005/8/layout/default"/>
    <dgm:cxn modelId="{42ADEA63-49FD-4FC1-9C8E-B14B810F02B1}" srcId="{1067AD1E-62DD-4BB3-B04E-56E6D11827E3}" destId="{49FD28D8-5B1F-404C-937B-036ABF51E1AD}" srcOrd="2" destOrd="0" parTransId="{FA396361-9FB3-4CED-9157-D23CB6F72452}" sibTransId="{41CBE950-8248-4A15-958D-505C17D7AC50}"/>
    <dgm:cxn modelId="{3AE0EC65-0542-40D2-B672-B87301A8D8DA}" srcId="{66F9DC85-871E-4440-93D4-E25DD4F28BA6}" destId="{90CC5C2F-A15F-45D9-AD39-6645761865B6}" srcOrd="1" destOrd="0" parTransId="{5B4766D5-0D8F-4133-98C6-2BF80B227CCD}" sibTransId="{6DE63DA4-01B8-4DD3-8F6A-62FA4AFF32BA}"/>
    <dgm:cxn modelId="{AC000574-6D7D-4AB6-BB95-A1106EB8A26E}" srcId="{13D03FE1-3D0F-4EAD-8ED3-FD34F6C00EEF}" destId="{968CBF1F-3CEF-46D2-A90D-3053BC4B8576}" srcOrd="0" destOrd="0" parTransId="{8EB6D357-4B61-4C79-87D7-3E6B54B42C4B}" sibTransId="{AE2A5595-3FF8-4B3C-A75E-BE8EF6EF9E66}"/>
    <dgm:cxn modelId="{4C165979-236A-453B-9ABD-44081C0F108E}" type="presOf" srcId="{49FD28D8-5B1F-404C-937B-036ABF51E1AD}" destId="{5746BA3D-26ED-4CC8-B210-AA700462A2CA}" srcOrd="0" destOrd="3" presId="urn:microsoft.com/office/officeart/2005/8/layout/default"/>
    <dgm:cxn modelId="{E01D3387-5070-4755-8CCF-B651FF6FA83F}" type="presOf" srcId="{37420578-E345-4A43-94A5-F02C8924D122}" destId="{85FF0FCE-91CC-4E27-9ED2-E87CC7B97B3D}" srcOrd="0" destOrd="0" presId="urn:microsoft.com/office/officeart/2005/8/layout/default"/>
    <dgm:cxn modelId="{024CCE98-DF79-4926-8800-B0DA5498FA6E}" srcId="{1067AD1E-62DD-4BB3-B04E-56E6D11827E3}" destId="{25C14823-3C27-4913-B634-D36B6F94466A}" srcOrd="1" destOrd="0" parTransId="{FD0733FD-DADF-4EF8-8B44-3F0A835BA596}" sibTransId="{52887A6D-B04D-4697-A0AA-6FBD38A3FF99}"/>
    <dgm:cxn modelId="{5F3C93AB-5B1B-47DA-9072-FE362E18A0F4}" srcId="{37420578-E345-4A43-94A5-F02C8924D122}" destId="{30F71C2E-3DAC-4DCD-B881-F0ECD70A8FBA}" srcOrd="1" destOrd="0" parTransId="{5A68F4D8-C336-4327-99F5-8E32D90E802F}" sibTransId="{322EA757-59D2-44E8-9B06-6C38C0D60368}"/>
    <dgm:cxn modelId="{897BDEBE-8562-46B7-AFD3-73EAB1AE7303}" srcId="{30F71C2E-3DAC-4DCD-B881-F0ECD70A8FBA}" destId="{53F3517D-AC88-47B4-9ADF-2ECE333C29F8}" srcOrd="0" destOrd="0" parTransId="{51E333E4-1784-49CA-9710-25B9E271EF30}" sibTransId="{C728B08D-2249-47C1-8E9E-51EFFB66EE66}"/>
    <dgm:cxn modelId="{AF4F8DCD-28AB-4319-974E-FC00A49947E9}" srcId="{66F9DC85-871E-4440-93D4-E25DD4F28BA6}" destId="{F0B07CB6-E64C-426B-9DA7-ED0869E77F70}" srcOrd="0" destOrd="0" parTransId="{32B2084B-1C26-42E5-94C4-36F1995B25AB}" sibTransId="{BE1BF6E7-B99B-4A2C-ADF6-AC49175A446A}"/>
    <dgm:cxn modelId="{33A795D0-9555-4C18-8701-32DA7E246C0B}" type="presOf" srcId="{90CC5C2F-A15F-45D9-AD39-6645761865B6}" destId="{A659C387-425E-4F65-89DB-9F3389A4E1D7}" srcOrd="0" destOrd="2" presId="urn:microsoft.com/office/officeart/2005/8/layout/default"/>
    <dgm:cxn modelId="{FAB65AD2-9661-4FF9-A3E8-BEEBAAE3CC78}" type="presOf" srcId="{968CBF1F-3CEF-46D2-A90D-3053BC4B8576}" destId="{689C4E72-108A-4EC3-BACF-C6E445992210}" srcOrd="0" destOrd="1" presId="urn:microsoft.com/office/officeart/2005/8/layout/default"/>
    <dgm:cxn modelId="{416FC6D4-8F9E-46B1-B551-A33F2B1B4D28}" type="presOf" srcId="{25C14823-3C27-4913-B634-D36B6F94466A}" destId="{5746BA3D-26ED-4CC8-B210-AA700462A2CA}" srcOrd="0" destOrd="2" presId="urn:microsoft.com/office/officeart/2005/8/layout/default"/>
    <dgm:cxn modelId="{FA945DEA-3EBC-4582-8605-8556C769F666}" srcId="{37420578-E345-4A43-94A5-F02C8924D122}" destId="{66F9DC85-871E-4440-93D4-E25DD4F28BA6}" srcOrd="2" destOrd="0" parTransId="{A9D057E8-5B45-44EA-BB57-D8088A9A50EC}" sibTransId="{68E0148B-C97F-4FAB-BD5B-8D650E9B3EF1}"/>
    <dgm:cxn modelId="{7EC410EF-A4FF-4787-B70A-C98FB3A42551}" type="presOf" srcId="{13D03FE1-3D0F-4EAD-8ED3-FD34F6C00EEF}" destId="{689C4E72-108A-4EC3-BACF-C6E445992210}" srcOrd="0" destOrd="0" presId="urn:microsoft.com/office/officeart/2005/8/layout/default"/>
    <dgm:cxn modelId="{C4564ECC-0508-4D78-9F5D-F40C460CD055}" type="presParOf" srcId="{85FF0FCE-91CC-4E27-9ED2-E87CC7B97B3D}" destId="{5746BA3D-26ED-4CC8-B210-AA700462A2CA}" srcOrd="0" destOrd="0" presId="urn:microsoft.com/office/officeart/2005/8/layout/default"/>
    <dgm:cxn modelId="{1D076E38-9FF7-454E-8899-6FDEE1180FFF}" type="presParOf" srcId="{85FF0FCE-91CC-4E27-9ED2-E87CC7B97B3D}" destId="{BA32EB44-FA68-4D23-83AD-3C66941181B8}" srcOrd="1" destOrd="0" presId="urn:microsoft.com/office/officeart/2005/8/layout/default"/>
    <dgm:cxn modelId="{447DC032-E930-4B46-BFB1-39DEDCCA0914}" type="presParOf" srcId="{85FF0FCE-91CC-4E27-9ED2-E87CC7B97B3D}" destId="{06624035-4AF6-4360-9D93-C808C5ECEE3D}" srcOrd="2" destOrd="0" presId="urn:microsoft.com/office/officeart/2005/8/layout/default"/>
    <dgm:cxn modelId="{63C3EA34-D724-468E-B10D-3ACBBB92C832}" type="presParOf" srcId="{85FF0FCE-91CC-4E27-9ED2-E87CC7B97B3D}" destId="{090BE892-78C1-4B7F-A077-F5AF8386CD05}" srcOrd="3" destOrd="0" presId="urn:microsoft.com/office/officeart/2005/8/layout/default"/>
    <dgm:cxn modelId="{3FB886EB-D47F-4B5F-856D-37765586F037}" type="presParOf" srcId="{85FF0FCE-91CC-4E27-9ED2-E87CC7B97B3D}" destId="{A659C387-425E-4F65-89DB-9F3389A4E1D7}" srcOrd="4" destOrd="0" presId="urn:microsoft.com/office/officeart/2005/8/layout/default"/>
    <dgm:cxn modelId="{E68B70CD-5C8E-4F96-8DE4-271D341172D3}" type="presParOf" srcId="{85FF0FCE-91CC-4E27-9ED2-E87CC7B97B3D}" destId="{A9019D57-8F2F-425C-8589-53E580B55E70}" srcOrd="5" destOrd="0" presId="urn:microsoft.com/office/officeart/2005/8/layout/default"/>
    <dgm:cxn modelId="{76950FA0-40D8-42B8-AA6A-5B67FE2DD39C}" type="presParOf" srcId="{85FF0FCE-91CC-4E27-9ED2-E87CC7B97B3D}" destId="{689C4E72-108A-4EC3-BACF-C6E445992210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35F8E20-6093-4E37-A6D3-E2FD86C7B5F3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cs-CZ"/>
        </a:p>
      </dgm:t>
    </dgm:pt>
    <dgm:pt modelId="{6D541F25-1A40-4405-9E77-D851F62680B7}">
      <dgm:prSet/>
      <dgm:spPr/>
      <dgm:t>
        <a:bodyPr/>
        <a:lstStyle/>
        <a:p>
          <a:r>
            <a:rPr lang="cs-CZ" b="0"/>
            <a:t>Relevantní práva pacienta</a:t>
          </a:r>
          <a:endParaRPr lang="cs-CZ"/>
        </a:p>
      </dgm:t>
    </dgm:pt>
    <dgm:pt modelId="{01F564AF-41FB-42A1-A756-7CE15109D506}" type="parTrans" cxnId="{AA001D26-14EC-4CE4-A55C-5E6A93749E92}">
      <dgm:prSet/>
      <dgm:spPr/>
      <dgm:t>
        <a:bodyPr/>
        <a:lstStyle/>
        <a:p>
          <a:endParaRPr lang="cs-CZ"/>
        </a:p>
      </dgm:t>
    </dgm:pt>
    <dgm:pt modelId="{2D8918FD-91DF-4899-8DD4-B04063E2ACFC}" type="sibTrans" cxnId="{AA001D26-14EC-4CE4-A55C-5E6A93749E92}">
      <dgm:prSet/>
      <dgm:spPr/>
      <dgm:t>
        <a:bodyPr/>
        <a:lstStyle/>
        <a:p>
          <a:endParaRPr lang="cs-CZ"/>
        </a:p>
      </dgm:t>
    </dgm:pt>
    <dgm:pt modelId="{5514089C-3E9E-4BEA-B72B-62C6A7D394F1}">
      <dgm:prSet/>
      <dgm:spPr/>
      <dgm:t>
        <a:bodyPr/>
        <a:lstStyle/>
        <a:p>
          <a:r>
            <a:rPr lang="cs-CZ" b="0" dirty="0"/>
            <a:t>Právo na zdravotní péči</a:t>
          </a:r>
          <a:endParaRPr lang="cs-CZ" dirty="0"/>
        </a:p>
      </dgm:t>
    </dgm:pt>
    <dgm:pt modelId="{828CC9FD-F97D-4AB5-BC38-1848AF26D380}" type="parTrans" cxnId="{94E6535E-A84B-41DF-BB31-13751EE94676}">
      <dgm:prSet/>
      <dgm:spPr/>
      <dgm:t>
        <a:bodyPr/>
        <a:lstStyle/>
        <a:p>
          <a:endParaRPr lang="cs-CZ"/>
        </a:p>
      </dgm:t>
    </dgm:pt>
    <dgm:pt modelId="{394205E8-5B6C-48CA-8CB4-03BF29DB37AD}" type="sibTrans" cxnId="{94E6535E-A84B-41DF-BB31-13751EE94676}">
      <dgm:prSet/>
      <dgm:spPr/>
      <dgm:t>
        <a:bodyPr/>
        <a:lstStyle/>
        <a:p>
          <a:endParaRPr lang="cs-CZ"/>
        </a:p>
      </dgm:t>
    </dgm:pt>
    <dgm:pt modelId="{B61E2386-0A00-498C-AFD7-1C95F378DB30}">
      <dgm:prSet/>
      <dgm:spPr/>
      <dgm:t>
        <a:bodyPr/>
        <a:lstStyle/>
        <a:p>
          <a:r>
            <a:rPr lang="cs-CZ" b="0" dirty="0"/>
            <a:t>Právo na bezpečné prostředí </a:t>
          </a:r>
          <a:endParaRPr lang="cs-CZ" dirty="0"/>
        </a:p>
      </dgm:t>
    </dgm:pt>
    <dgm:pt modelId="{8883CE54-2672-4D01-9563-925B632C49FF}" type="parTrans" cxnId="{6DF08087-2437-453F-A36E-BAAE2307CCDB}">
      <dgm:prSet/>
      <dgm:spPr/>
      <dgm:t>
        <a:bodyPr/>
        <a:lstStyle/>
        <a:p>
          <a:endParaRPr lang="cs-CZ"/>
        </a:p>
      </dgm:t>
    </dgm:pt>
    <dgm:pt modelId="{08920172-51C0-425D-AD0F-01EE4880E024}" type="sibTrans" cxnId="{6DF08087-2437-453F-A36E-BAAE2307CCDB}">
      <dgm:prSet/>
      <dgm:spPr/>
      <dgm:t>
        <a:bodyPr/>
        <a:lstStyle/>
        <a:p>
          <a:endParaRPr lang="cs-CZ"/>
        </a:p>
      </dgm:t>
    </dgm:pt>
    <dgm:pt modelId="{FA1E2ADA-2971-41AC-B0BD-DCB487944ADE}">
      <dgm:prSet/>
      <dgm:spPr/>
      <dgm:t>
        <a:bodyPr/>
        <a:lstStyle/>
        <a:p>
          <a:r>
            <a:rPr lang="cs-CZ" b="0"/>
            <a:t>Právo na informace</a:t>
          </a:r>
          <a:endParaRPr lang="cs-CZ"/>
        </a:p>
      </dgm:t>
    </dgm:pt>
    <dgm:pt modelId="{387BE29E-E4BE-43A4-8EA6-7D85BDA1C72E}" type="parTrans" cxnId="{3EF29E70-F4A7-423A-B34B-010458119E73}">
      <dgm:prSet/>
      <dgm:spPr/>
      <dgm:t>
        <a:bodyPr/>
        <a:lstStyle/>
        <a:p>
          <a:endParaRPr lang="cs-CZ"/>
        </a:p>
      </dgm:t>
    </dgm:pt>
    <dgm:pt modelId="{6B83A563-3A97-4BE8-9BF0-F540C31D5BF7}" type="sibTrans" cxnId="{3EF29E70-F4A7-423A-B34B-010458119E73}">
      <dgm:prSet/>
      <dgm:spPr/>
      <dgm:t>
        <a:bodyPr/>
        <a:lstStyle/>
        <a:p>
          <a:endParaRPr lang="cs-CZ"/>
        </a:p>
      </dgm:t>
    </dgm:pt>
    <dgm:pt modelId="{0F68A187-C444-404A-A92E-FDC0E49A2760}">
      <dgm:prSet/>
      <dgm:spPr/>
      <dgm:t>
        <a:bodyPr/>
        <a:lstStyle/>
        <a:p>
          <a:r>
            <a:rPr lang="cs-CZ" b="0"/>
            <a:t>Právo být co nejméně omezováni ve svém životě</a:t>
          </a:r>
          <a:endParaRPr lang="cs-CZ"/>
        </a:p>
      </dgm:t>
    </dgm:pt>
    <dgm:pt modelId="{3DAB6279-EE2E-4751-94B4-694DD1237CBD}" type="parTrans" cxnId="{7F30FA03-07AD-4FDC-9693-9F226E5696C4}">
      <dgm:prSet/>
      <dgm:spPr/>
      <dgm:t>
        <a:bodyPr/>
        <a:lstStyle/>
        <a:p>
          <a:endParaRPr lang="cs-CZ"/>
        </a:p>
      </dgm:t>
    </dgm:pt>
    <dgm:pt modelId="{285B9B52-C079-4E64-A58E-067166A8A4A6}" type="sibTrans" cxnId="{7F30FA03-07AD-4FDC-9693-9F226E5696C4}">
      <dgm:prSet/>
      <dgm:spPr/>
      <dgm:t>
        <a:bodyPr/>
        <a:lstStyle/>
        <a:p>
          <a:endParaRPr lang="cs-CZ"/>
        </a:p>
      </dgm:t>
    </dgm:pt>
    <dgm:pt modelId="{FD6BAEF0-4533-462D-B048-22911CF6A73B}">
      <dgm:prSet/>
      <dgm:spPr/>
      <dgm:t>
        <a:bodyPr/>
        <a:lstStyle/>
        <a:p>
          <a:r>
            <a:rPr lang="cs-CZ" b="0"/>
            <a:t>Právo na návštěvy</a:t>
          </a:r>
          <a:endParaRPr lang="cs-CZ"/>
        </a:p>
      </dgm:t>
    </dgm:pt>
    <dgm:pt modelId="{49DBA89E-89E1-45E7-AF01-F30CE4AB2D91}" type="parTrans" cxnId="{8B500369-C833-474A-A2D9-2341206D3F27}">
      <dgm:prSet/>
      <dgm:spPr/>
      <dgm:t>
        <a:bodyPr/>
        <a:lstStyle/>
        <a:p>
          <a:endParaRPr lang="cs-CZ"/>
        </a:p>
      </dgm:t>
    </dgm:pt>
    <dgm:pt modelId="{03123794-BD69-4138-A7EA-D5A36E617F3F}" type="sibTrans" cxnId="{8B500369-C833-474A-A2D9-2341206D3F27}">
      <dgm:prSet/>
      <dgm:spPr/>
      <dgm:t>
        <a:bodyPr/>
        <a:lstStyle/>
        <a:p>
          <a:endParaRPr lang="cs-CZ"/>
        </a:p>
      </dgm:t>
    </dgm:pt>
    <dgm:pt modelId="{6E680879-4411-4CCE-BF60-481B62332183}">
      <dgm:prSet/>
      <dgm:spPr/>
      <dgm:t>
        <a:bodyPr/>
        <a:lstStyle/>
        <a:p>
          <a:r>
            <a:rPr lang="cs-CZ" b="0"/>
            <a:t>Právo na přítomnost osoby blízké</a:t>
          </a:r>
          <a:endParaRPr lang="cs-CZ"/>
        </a:p>
      </dgm:t>
    </dgm:pt>
    <dgm:pt modelId="{D5B4ADBA-F605-4869-BC55-02D90B1C0A33}" type="parTrans" cxnId="{FCA25FA1-08AA-4A19-90DE-1884EBB3ACB5}">
      <dgm:prSet/>
      <dgm:spPr/>
      <dgm:t>
        <a:bodyPr/>
        <a:lstStyle/>
        <a:p>
          <a:endParaRPr lang="cs-CZ"/>
        </a:p>
      </dgm:t>
    </dgm:pt>
    <dgm:pt modelId="{48F6739C-0B53-478D-9031-DE40AEE6E4B3}" type="sibTrans" cxnId="{FCA25FA1-08AA-4A19-90DE-1884EBB3ACB5}">
      <dgm:prSet/>
      <dgm:spPr/>
      <dgm:t>
        <a:bodyPr/>
        <a:lstStyle/>
        <a:p>
          <a:endParaRPr lang="cs-CZ"/>
        </a:p>
      </dgm:t>
    </dgm:pt>
    <dgm:pt modelId="{C772E84D-CFF5-4E17-BD56-3B8E2C1A5BFA}">
      <dgm:prSet/>
      <dgm:spPr/>
      <dgm:t>
        <a:bodyPr/>
        <a:lstStyle/>
        <a:p>
          <a:r>
            <a:rPr lang="cs-CZ" b="0" dirty="0"/>
            <a:t>Právo dětí na přítomnost rodičů</a:t>
          </a:r>
          <a:endParaRPr lang="cs-CZ" dirty="0"/>
        </a:p>
      </dgm:t>
    </dgm:pt>
    <dgm:pt modelId="{80EF7259-EEC7-4124-9CBA-6E4E18B078A7}" type="parTrans" cxnId="{A3F49E80-C0D8-470C-B4A2-59C68EC85A58}">
      <dgm:prSet/>
      <dgm:spPr/>
      <dgm:t>
        <a:bodyPr/>
        <a:lstStyle/>
        <a:p>
          <a:endParaRPr lang="cs-CZ"/>
        </a:p>
      </dgm:t>
    </dgm:pt>
    <dgm:pt modelId="{C9C75248-34B6-4039-9538-61F8FCAB1195}" type="sibTrans" cxnId="{A3F49E80-C0D8-470C-B4A2-59C68EC85A58}">
      <dgm:prSet/>
      <dgm:spPr/>
      <dgm:t>
        <a:bodyPr/>
        <a:lstStyle/>
        <a:p>
          <a:endParaRPr lang="cs-CZ"/>
        </a:p>
      </dgm:t>
    </dgm:pt>
    <dgm:pt modelId="{ED2A527A-DF5F-4F2F-9325-F0B7845BD276}">
      <dgm:prSet/>
      <dgm:spPr/>
      <dgm:t>
        <a:bodyPr/>
        <a:lstStyle/>
        <a:p>
          <a:r>
            <a:rPr lang="cs-CZ" b="0" dirty="0"/>
            <a:t>Právo osob s omezenou svéprávností na přítomnost opatrovníka</a:t>
          </a:r>
          <a:endParaRPr lang="cs-CZ" dirty="0"/>
        </a:p>
      </dgm:t>
    </dgm:pt>
    <dgm:pt modelId="{DB7DD20D-6D6F-42A3-8C02-21DC14050146}" type="parTrans" cxnId="{3BE12D0A-F1A2-4A86-8F0E-F45D7DDC1A32}">
      <dgm:prSet/>
      <dgm:spPr/>
      <dgm:t>
        <a:bodyPr/>
        <a:lstStyle/>
        <a:p>
          <a:endParaRPr lang="cs-CZ"/>
        </a:p>
      </dgm:t>
    </dgm:pt>
    <dgm:pt modelId="{3241B060-8541-426D-A7BE-B944C18AFA24}" type="sibTrans" cxnId="{3BE12D0A-F1A2-4A86-8F0E-F45D7DDC1A32}">
      <dgm:prSet/>
      <dgm:spPr/>
      <dgm:t>
        <a:bodyPr/>
        <a:lstStyle/>
        <a:p>
          <a:endParaRPr lang="cs-CZ"/>
        </a:p>
      </dgm:t>
    </dgm:pt>
    <dgm:pt modelId="{579C6D25-0EBF-4229-8E9F-864324288CF9}">
      <dgm:prSet/>
      <dgm:spPr/>
      <dgm:t>
        <a:bodyPr/>
        <a:lstStyle/>
        <a:p>
          <a:r>
            <a:rPr lang="cs-CZ" b="0"/>
            <a:t>Relevantní Povinnosti pacienta</a:t>
          </a:r>
          <a:endParaRPr lang="cs-CZ"/>
        </a:p>
      </dgm:t>
    </dgm:pt>
    <dgm:pt modelId="{2C4BFF56-7CD3-44FD-83F2-693161B95E93}" type="parTrans" cxnId="{27307567-9130-47C9-A0EF-436FF9FFA220}">
      <dgm:prSet/>
      <dgm:spPr/>
      <dgm:t>
        <a:bodyPr/>
        <a:lstStyle/>
        <a:p>
          <a:endParaRPr lang="cs-CZ"/>
        </a:p>
      </dgm:t>
    </dgm:pt>
    <dgm:pt modelId="{955CE61A-9BE7-436D-88D8-B30C21DDA57E}" type="sibTrans" cxnId="{27307567-9130-47C9-A0EF-436FF9FFA220}">
      <dgm:prSet/>
      <dgm:spPr/>
      <dgm:t>
        <a:bodyPr/>
        <a:lstStyle/>
        <a:p>
          <a:endParaRPr lang="cs-CZ"/>
        </a:p>
      </dgm:t>
    </dgm:pt>
    <dgm:pt modelId="{8C56E411-BF4B-4D23-AFD6-4AC8D1AB2DEA}">
      <dgm:prSet/>
      <dgm:spPr/>
      <dgm:t>
        <a:bodyPr/>
        <a:lstStyle/>
        <a:p>
          <a:r>
            <a:rPr lang="cs-CZ" b="0"/>
            <a:t>Pravdivě informovat o svých infekčních nemocech</a:t>
          </a:r>
          <a:endParaRPr lang="cs-CZ"/>
        </a:p>
      </dgm:t>
    </dgm:pt>
    <dgm:pt modelId="{734AA308-3DA2-4CDE-83E1-D9ABF458DF79}" type="parTrans" cxnId="{2E8BCB41-A925-4045-8F12-272B860B47F2}">
      <dgm:prSet/>
      <dgm:spPr/>
      <dgm:t>
        <a:bodyPr/>
        <a:lstStyle/>
        <a:p>
          <a:endParaRPr lang="cs-CZ"/>
        </a:p>
      </dgm:t>
    </dgm:pt>
    <dgm:pt modelId="{32284EA1-E7E2-4B50-888C-D53503194461}" type="sibTrans" cxnId="{2E8BCB41-A925-4045-8F12-272B860B47F2}">
      <dgm:prSet/>
      <dgm:spPr/>
      <dgm:t>
        <a:bodyPr/>
        <a:lstStyle/>
        <a:p>
          <a:endParaRPr lang="cs-CZ"/>
        </a:p>
      </dgm:t>
    </dgm:pt>
    <dgm:pt modelId="{F86A7359-DE0E-43DA-B939-40FCF28A646B}">
      <dgm:prSet/>
      <dgm:spPr/>
      <dgm:t>
        <a:bodyPr/>
        <a:lstStyle/>
        <a:p>
          <a:r>
            <a:rPr lang="cs-CZ" b="0"/>
            <a:t>Dodržovat léčebný postup</a:t>
          </a:r>
          <a:endParaRPr lang="cs-CZ"/>
        </a:p>
      </dgm:t>
    </dgm:pt>
    <dgm:pt modelId="{D7630E3A-2A17-4FD4-B649-5A201327F107}" type="parTrans" cxnId="{14444E88-9B0B-462F-8113-073421D3BCD8}">
      <dgm:prSet/>
      <dgm:spPr/>
      <dgm:t>
        <a:bodyPr/>
        <a:lstStyle/>
        <a:p>
          <a:endParaRPr lang="cs-CZ"/>
        </a:p>
      </dgm:t>
    </dgm:pt>
    <dgm:pt modelId="{A8C622BD-349C-4A31-B009-E1ED6DFDC36E}" type="sibTrans" cxnId="{14444E88-9B0B-462F-8113-073421D3BCD8}">
      <dgm:prSet/>
      <dgm:spPr/>
      <dgm:t>
        <a:bodyPr/>
        <a:lstStyle/>
        <a:p>
          <a:endParaRPr lang="cs-CZ"/>
        </a:p>
      </dgm:t>
    </dgm:pt>
    <dgm:pt modelId="{75455B80-E1D1-4D62-BCAA-BE7F6786DE54}">
      <dgm:prSet/>
      <dgm:spPr/>
      <dgm:t>
        <a:bodyPr/>
        <a:lstStyle/>
        <a:p>
          <a:r>
            <a:rPr lang="cs-CZ" b="0" dirty="0"/>
            <a:t>Dodržovat vnitřní řád</a:t>
          </a:r>
          <a:endParaRPr lang="cs-CZ" dirty="0"/>
        </a:p>
      </dgm:t>
    </dgm:pt>
    <dgm:pt modelId="{2F529984-4796-4A14-85FF-1190119208C5}" type="parTrans" cxnId="{459CE39D-F910-4F60-8D57-F9835FA71A15}">
      <dgm:prSet/>
      <dgm:spPr/>
      <dgm:t>
        <a:bodyPr/>
        <a:lstStyle/>
        <a:p>
          <a:endParaRPr lang="cs-CZ"/>
        </a:p>
      </dgm:t>
    </dgm:pt>
    <dgm:pt modelId="{A44083AF-5EFD-4997-A56E-C6A529FCCFC1}" type="sibTrans" cxnId="{459CE39D-F910-4F60-8D57-F9835FA71A15}">
      <dgm:prSet/>
      <dgm:spPr/>
      <dgm:t>
        <a:bodyPr/>
        <a:lstStyle/>
        <a:p>
          <a:endParaRPr lang="cs-CZ"/>
        </a:p>
      </dgm:t>
    </dgm:pt>
    <dgm:pt modelId="{8E4E4CC3-0C93-4B4B-BC61-2BEBCAB6BBEE}">
      <dgm:prSet/>
      <dgm:spPr/>
      <dgm:t>
        <a:bodyPr/>
        <a:lstStyle/>
        <a:p>
          <a:r>
            <a:rPr lang="cs-CZ" b="0" dirty="0"/>
            <a:t>Dodržovat nařízená opatření (např. izolace, nošení ochranných pomůcek)</a:t>
          </a:r>
          <a:endParaRPr lang="cs-CZ" dirty="0"/>
        </a:p>
      </dgm:t>
    </dgm:pt>
    <dgm:pt modelId="{C1242574-2338-46A5-AC23-A58D99BB5D2E}" type="parTrans" cxnId="{631490DE-E239-44CD-94EC-599A9FBA1C6F}">
      <dgm:prSet/>
      <dgm:spPr/>
      <dgm:t>
        <a:bodyPr/>
        <a:lstStyle/>
        <a:p>
          <a:endParaRPr lang="cs-CZ"/>
        </a:p>
      </dgm:t>
    </dgm:pt>
    <dgm:pt modelId="{EAC7324D-B557-4194-88FB-369F1E143DB3}" type="sibTrans" cxnId="{631490DE-E239-44CD-94EC-599A9FBA1C6F}">
      <dgm:prSet/>
      <dgm:spPr/>
      <dgm:t>
        <a:bodyPr/>
        <a:lstStyle/>
        <a:p>
          <a:endParaRPr lang="cs-CZ"/>
        </a:p>
      </dgm:t>
    </dgm:pt>
    <dgm:pt modelId="{79D64FB5-D120-4DE5-B4DB-63F0C044490B}" type="pres">
      <dgm:prSet presAssocID="{135F8E20-6093-4E37-A6D3-E2FD86C7B5F3}" presName="linear" presStyleCnt="0">
        <dgm:presLayoutVars>
          <dgm:dir/>
          <dgm:animLvl val="lvl"/>
          <dgm:resizeHandles val="exact"/>
        </dgm:presLayoutVars>
      </dgm:prSet>
      <dgm:spPr/>
    </dgm:pt>
    <dgm:pt modelId="{3D03C851-A5D2-4079-B694-4A01D56E05EE}" type="pres">
      <dgm:prSet presAssocID="{6D541F25-1A40-4405-9E77-D851F62680B7}" presName="parentLin" presStyleCnt="0"/>
      <dgm:spPr/>
    </dgm:pt>
    <dgm:pt modelId="{A718CDDB-DBD9-4A69-AF06-1559213448EF}" type="pres">
      <dgm:prSet presAssocID="{6D541F25-1A40-4405-9E77-D851F62680B7}" presName="parentLeftMargin" presStyleLbl="node1" presStyleIdx="0" presStyleCnt="2"/>
      <dgm:spPr/>
    </dgm:pt>
    <dgm:pt modelId="{7DBF34E4-6A87-4371-B33A-ABA65F28FE95}" type="pres">
      <dgm:prSet presAssocID="{6D541F25-1A40-4405-9E77-D851F62680B7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13E571C6-F7DE-4A3A-A9AE-64C0E2B02B26}" type="pres">
      <dgm:prSet presAssocID="{6D541F25-1A40-4405-9E77-D851F62680B7}" presName="negativeSpace" presStyleCnt="0"/>
      <dgm:spPr/>
    </dgm:pt>
    <dgm:pt modelId="{586D340B-1B76-4077-BD15-A4F7FE811DFD}" type="pres">
      <dgm:prSet presAssocID="{6D541F25-1A40-4405-9E77-D851F62680B7}" presName="childText" presStyleLbl="conFgAcc1" presStyleIdx="0" presStyleCnt="2">
        <dgm:presLayoutVars>
          <dgm:bulletEnabled val="1"/>
        </dgm:presLayoutVars>
      </dgm:prSet>
      <dgm:spPr/>
    </dgm:pt>
    <dgm:pt modelId="{5DADE581-3EAA-4D26-BEFF-20486C6DAF90}" type="pres">
      <dgm:prSet presAssocID="{2D8918FD-91DF-4899-8DD4-B04063E2ACFC}" presName="spaceBetweenRectangles" presStyleCnt="0"/>
      <dgm:spPr/>
    </dgm:pt>
    <dgm:pt modelId="{CE0F68DF-BB6D-4557-90C1-BDEC21D67170}" type="pres">
      <dgm:prSet presAssocID="{579C6D25-0EBF-4229-8E9F-864324288CF9}" presName="parentLin" presStyleCnt="0"/>
      <dgm:spPr/>
    </dgm:pt>
    <dgm:pt modelId="{C405116B-91AC-46C2-A22B-8E6F9D4C9CC8}" type="pres">
      <dgm:prSet presAssocID="{579C6D25-0EBF-4229-8E9F-864324288CF9}" presName="parentLeftMargin" presStyleLbl="node1" presStyleIdx="0" presStyleCnt="2"/>
      <dgm:spPr/>
    </dgm:pt>
    <dgm:pt modelId="{354F9ACA-5578-4656-A05E-6E85D95A7DDC}" type="pres">
      <dgm:prSet presAssocID="{579C6D25-0EBF-4229-8E9F-864324288CF9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2A60A3FB-9387-4F7E-869B-9CE0E9BCBA8F}" type="pres">
      <dgm:prSet presAssocID="{579C6D25-0EBF-4229-8E9F-864324288CF9}" presName="negativeSpace" presStyleCnt="0"/>
      <dgm:spPr/>
    </dgm:pt>
    <dgm:pt modelId="{EEAE0A44-EC4B-4C50-8843-BC25FE641E0E}" type="pres">
      <dgm:prSet presAssocID="{579C6D25-0EBF-4229-8E9F-864324288CF9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7F30FA03-07AD-4FDC-9693-9F226E5696C4}" srcId="{6D541F25-1A40-4405-9E77-D851F62680B7}" destId="{0F68A187-C444-404A-A92E-FDC0E49A2760}" srcOrd="3" destOrd="0" parTransId="{3DAB6279-EE2E-4751-94B4-694DD1237CBD}" sibTransId="{285B9B52-C079-4E64-A58E-067166A8A4A6}"/>
    <dgm:cxn modelId="{3BE12D0A-F1A2-4A86-8F0E-F45D7DDC1A32}" srcId="{6D541F25-1A40-4405-9E77-D851F62680B7}" destId="{ED2A527A-DF5F-4F2F-9325-F0B7845BD276}" srcOrd="7" destOrd="0" parTransId="{DB7DD20D-6D6F-42A3-8C02-21DC14050146}" sibTransId="{3241B060-8541-426D-A7BE-B944C18AFA24}"/>
    <dgm:cxn modelId="{3F9CC919-820B-4DF7-8166-0DD6AACC481A}" type="presOf" srcId="{B61E2386-0A00-498C-AFD7-1C95F378DB30}" destId="{586D340B-1B76-4077-BD15-A4F7FE811DFD}" srcOrd="0" destOrd="1" presId="urn:microsoft.com/office/officeart/2005/8/layout/list1"/>
    <dgm:cxn modelId="{B0FEC11C-D335-4FED-8758-185E42FF0C9C}" type="presOf" srcId="{C772E84D-CFF5-4E17-BD56-3B8E2C1A5BFA}" destId="{586D340B-1B76-4077-BD15-A4F7FE811DFD}" srcOrd="0" destOrd="6" presId="urn:microsoft.com/office/officeart/2005/8/layout/list1"/>
    <dgm:cxn modelId="{AA001D26-14EC-4CE4-A55C-5E6A93749E92}" srcId="{135F8E20-6093-4E37-A6D3-E2FD86C7B5F3}" destId="{6D541F25-1A40-4405-9E77-D851F62680B7}" srcOrd="0" destOrd="0" parTransId="{01F564AF-41FB-42A1-A756-7CE15109D506}" sibTransId="{2D8918FD-91DF-4899-8DD4-B04063E2ACFC}"/>
    <dgm:cxn modelId="{649CCA39-300E-4FDA-A0FB-CFCDFFA597D1}" type="presOf" srcId="{6E680879-4411-4CCE-BF60-481B62332183}" destId="{586D340B-1B76-4077-BD15-A4F7FE811DFD}" srcOrd="0" destOrd="5" presId="urn:microsoft.com/office/officeart/2005/8/layout/list1"/>
    <dgm:cxn modelId="{94E6535E-A84B-41DF-BB31-13751EE94676}" srcId="{6D541F25-1A40-4405-9E77-D851F62680B7}" destId="{5514089C-3E9E-4BEA-B72B-62C6A7D394F1}" srcOrd="0" destOrd="0" parTransId="{828CC9FD-F97D-4AB5-BC38-1848AF26D380}" sibTransId="{394205E8-5B6C-48CA-8CB4-03BF29DB37AD}"/>
    <dgm:cxn modelId="{2E8BCB41-A925-4045-8F12-272B860B47F2}" srcId="{579C6D25-0EBF-4229-8E9F-864324288CF9}" destId="{8C56E411-BF4B-4D23-AFD6-4AC8D1AB2DEA}" srcOrd="0" destOrd="0" parTransId="{734AA308-3DA2-4CDE-83E1-D9ABF458DF79}" sibTransId="{32284EA1-E7E2-4B50-888C-D53503194461}"/>
    <dgm:cxn modelId="{FAA55F67-76F5-4D9E-BB01-DA410A908CF3}" type="presOf" srcId="{5514089C-3E9E-4BEA-B72B-62C6A7D394F1}" destId="{586D340B-1B76-4077-BD15-A4F7FE811DFD}" srcOrd="0" destOrd="0" presId="urn:microsoft.com/office/officeart/2005/8/layout/list1"/>
    <dgm:cxn modelId="{27307567-9130-47C9-A0EF-436FF9FFA220}" srcId="{135F8E20-6093-4E37-A6D3-E2FD86C7B5F3}" destId="{579C6D25-0EBF-4229-8E9F-864324288CF9}" srcOrd="1" destOrd="0" parTransId="{2C4BFF56-7CD3-44FD-83F2-693161B95E93}" sibTransId="{955CE61A-9BE7-436D-88D8-B30C21DDA57E}"/>
    <dgm:cxn modelId="{8B500369-C833-474A-A2D9-2341206D3F27}" srcId="{6D541F25-1A40-4405-9E77-D851F62680B7}" destId="{FD6BAEF0-4533-462D-B048-22911CF6A73B}" srcOrd="4" destOrd="0" parTransId="{49DBA89E-89E1-45E7-AF01-F30CE4AB2D91}" sibTransId="{03123794-BD69-4138-A7EA-D5A36E617F3F}"/>
    <dgm:cxn modelId="{B071286A-0DB4-46DA-ABDE-FD1E98C8A229}" type="presOf" srcId="{135F8E20-6093-4E37-A6D3-E2FD86C7B5F3}" destId="{79D64FB5-D120-4DE5-B4DB-63F0C044490B}" srcOrd="0" destOrd="0" presId="urn:microsoft.com/office/officeart/2005/8/layout/list1"/>
    <dgm:cxn modelId="{7B60954A-F0A5-44C2-9278-83857A3AA345}" type="presOf" srcId="{6D541F25-1A40-4405-9E77-D851F62680B7}" destId="{7DBF34E4-6A87-4371-B33A-ABA65F28FE95}" srcOrd="1" destOrd="0" presId="urn:microsoft.com/office/officeart/2005/8/layout/list1"/>
    <dgm:cxn modelId="{6BEB6D4F-A772-441F-9362-8F84F5E1B459}" type="presOf" srcId="{579C6D25-0EBF-4229-8E9F-864324288CF9}" destId="{354F9ACA-5578-4656-A05E-6E85D95A7DDC}" srcOrd="1" destOrd="0" presId="urn:microsoft.com/office/officeart/2005/8/layout/list1"/>
    <dgm:cxn modelId="{3EF29E70-F4A7-423A-B34B-010458119E73}" srcId="{6D541F25-1A40-4405-9E77-D851F62680B7}" destId="{FA1E2ADA-2971-41AC-B0BD-DCB487944ADE}" srcOrd="2" destOrd="0" parTransId="{387BE29E-E4BE-43A4-8EA6-7D85BDA1C72E}" sibTransId="{6B83A563-3A97-4BE8-9BF0-F540C31D5BF7}"/>
    <dgm:cxn modelId="{48627955-9506-4B34-B084-590165CA73E2}" type="presOf" srcId="{6D541F25-1A40-4405-9E77-D851F62680B7}" destId="{A718CDDB-DBD9-4A69-AF06-1559213448EF}" srcOrd="0" destOrd="0" presId="urn:microsoft.com/office/officeart/2005/8/layout/list1"/>
    <dgm:cxn modelId="{EEC5E576-3024-4D89-845F-7C2F3E2E9F0B}" type="presOf" srcId="{8C56E411-BF4B-4D23-AFD6-4AC8D1AB2DEA}" destId="{EEAE0A44-EC4B-4C50-8843-BC25FE641E0E}" srcOrd="0" destOrd="0" presId="urn:microsoft.com/office/officeart/2005/8/layout/list1"/>
    <dgm:cxn modelId="{9E14057F-3A20-40A2-BD9A-96A5A49322E9}" type="presOf" srcId="{8E4E4CC3-0C93-4B4B-BC61-2BEBCAB6BBEE}" destId="{EEAE0A44-EC4B-4C50-8843-BC25FE641E0E}" srcOrd="0" destOrd="3" presId="urn:microsoft.com/office/officeart/2005/8/layout/list1"/>
    <dgm:cxn modelId="{A3F49E80-C0D8-470C-B4A2-59C68EC85A58}" srcId="{6D541F25-1A40-4405-9E77-D851F62680B7}" destId="{C772E84D-CFF5-4E17-BD56-3B8E2C1A5BFA}" srcOrd="6" destOrd="0" parTransId="{80EF7259-EEC7-4124-9CBA-6E4E18B078A7}" sibTransId="{C9C75248-34B6-4039-9538-61F8FCAB1195}"/>
    <dgm:cxn modelId="{B578ED84-FC9B-4F6E-AD6A-623B3DA70D70}" type="presOf" srcId="{579C6D25-0EBF-4229-8E9F-864324288CF9}" destId="{C405116B-91AC-46C2-A22B-8E6F9D4C9CC8}" srcOrd="0" destOrd="0" presId="urn:microsoft.com/office/officeart/2005/8/layout/list1"/>
    <dgm:cxn modelId="{6DF08087-2437-453F-A36E-BAAE2307CCDB}" srcId="{6D541F25-1A40-4405-9E77-D851F62680B7}" destId="{B61E2386-0A00-498C-AFD7-1C95F378DB30}" srcOrd="1" destOrd="0" parTransId="{8883CE54-2672-4D01-9563-925B632C49FF}" sibTransId="{08920172-51C0-425D-AD0F-01EE4880E024}"/>
    <dgm:cxn modelId="{14444E88-9B0B-462F-8113-073421D3BCD8}" srcId="{579C6D25-0EBF-4229-8E9F-864324288CF9}" destId="{F86A7359-DE0E-43DA-B939-40FCF28A646B}" srcOrd="1" destOrd="0" parTransId="{D7630E3A-2A17-4FD4-B649-5A201327F107}" sibTransId="{A8C622BD-349C-4A31-B009-E1ED6DFDC36E}"/>
    <dgm:cxn modelId="{6205FD8E-B87D-44BD-9F6E-2A3E49ADFD00}" type="presOf" srcId="{FA1E2ADA-2971-41AC-B0BD-DCB487944ADE}" destId="{586D340B-1B76-4077-BD15-A4F7FE811DFD}" srcOrd="0" destOrd="2" presId="urn:microsoft.com/office/officeart/2005/8/layout/list1"/>
    <dgm:cxn modelId="{0DA13092-78EB-4939-B66B-B10E084042E2}" type="presOf" srcId="{75455B80-E1D1-4D62-BCAA-BE7F6786DE54}" destId="{EEAE0A44-EC4B-4C50-8843-BC25FE641E0E}" srcOrd="0" destOrd="2" presId="urn:microsoft.com/office/officeart/2005/8/layout/list1"/>
    <dgm:cxn modelId="{459CE39D-F910-4F60-8D57-F9835FA71A15}" srcId="{579C6D25-0EBF-4229-8E9F-864324288CF9}" destId="{75455B80-E1D1-4D62-BCAA-BE7F6786DE54}" srcOrd="2" destOrd="0" parTransId="{2F529984-4796-4A14-85FF-1190119208C5}" sibTransId="{A44083AF-5EFD-4997-A56E-C6A529FCCFC1}"/>
    <dgm:cxn modelId="{FCA25FA1-08AA-4A19-90DE-1884EBB3ACB5}" srcId="{6D541F25-1A40-4405-9E77-D851F62680B7}" destId="{6E680879-4411-4CCE-BF60-481B62332183}" srcOrd="5" destOrd="0" parTransId="{D5B4ADBA-F605-4869-BC55-02D90B1C0A33}" sibTransId="{48F6739C-0B53-478D-9031-DE40AEE6E4B3}"/>
    <dgm:cxn modelId="{FD2FCAA9-78B4-4142-A10C-7C9CCD5345EB}" type="presOf" srcId="{F86A7359-DE0E-43DA-B939-40FCF28A646B}" destId="{EEAE0A44-EC4B-4C50-8843-BC25FE641E0E}" srcOrd="0" destOrd="1" presId="urn:microsoft.com/office/officeart/2005/8/layout/list1"/>
    <dgm:cxn modelId="{6CB02CAD-0C1F-4EAA-BA61-07FDDFB7E043}" type="presOf" srcId="{0F68A187-C444-404A-A92E-FDC0E49A2760}" destId="{586D340B-1B76-4077-BD15-A4F7FE811DFD}" srcOrd="0" destOrd="3" presId="urn:microsoft.com/office/officeart/2005/8/layout/list1"/>
    <dgm:cxn modelId="{A020FBB9-2317-407C-970C-31AC351051C4}" type="presOf" srcId="{FD6BAEF0-4533-462D-B048-22911CF6A73B}" destId="{586D340B-1B76-4077-BD15-A4F7FE811DFD}" srcOrd="0" destOrd="4" presId="urn:microsoft.com/office/officeart/2005/8/layout/list1"/>
    <dgm:cxn modelId="{69F0DAC4-DEE9-4CF7-A4CE-D3B1CB820AFC}" type="presOf" srcId="{ED2A527A-DF5F-4F2F-9325-F0B7845BD276}" destId="{586D340B-1B76-4077-BD15-A4F7FE811DFD}" srcOrd="0" destOrd="7" presId="urn:microsoft.com/office/officeart/2005/8/layout/list1"/>
    <dgm:cxn modelId="{631490DE-E239-44CD-94EC-599A9FBA1C6F}" srcId="{579C6D25-0EBF-4229-8E9F-864324288CF9}" destId="{8E4E4CC3-0C93-4B4B-BC61-2BEBCAB6BBEE}" srcOrd="3" destOrd="0" parTransId="{C1242574-2338-46A5-AC23-A58D99BB5D2E}" sibTransId="{EAC7324D-B557-4194-88FB-369F1E143DB3}"/>
    <dgm:cxn modelId="{8EA52971-6AEB-4B9D-BBA6-A5B956C450EA}" type="presParOf" srcId="{79D64FB5-D120-4DE5-B4DB-63F0C044490B}" destId="{3D03C851-A5D2-4079-B694-4A01D56E05EE}" srcOrd="0" destOrd="0" presId="urn:microsoft.com/office/officeart/2005/8/layout/list1"/>
    <dgm:cxn modelId="{EAD9AF0A-3F33-46E1-A81C-A5DA60A62E2D}" type="presParOf" srcId="{3D03C851-A5D2-4079-B694-4A01D56E05EE}" destId="{A718CDDB-DBD9-4A69-AF06-1559213448EF}" srcOrd="0" destOrd="0" presId="urn:microsoft.com/office/officeart/2005/8/layout/list1"/>
    <dgm:cxn modelId="{7215D7EB-32DB-4F4B-A47D-249C59E032CC}" type="presParOf" srcId="{3D03C851-A5D2-4079-B694-4A01D56E05EE}" destId="{7DBF34E4-6A87-4371-B33A-ABA65F28FE95}" srcOrd="1" destOrd="0" presId="urn:microsoft.com/office/officeart/2005/8/layout/list1"/>
    <dgm:cxn modelId="{60D17479-9147-472F-A4B8-37B48C16F488}" type="presParOf" srcId="{79D64FB5-D120-4DE5-B4DB-63F0C044490B}" destId="{13E571C6-F7DE-4A3A-A9AE-64C0E2B02B26}" srcOrd="1" destOrd="0" presId="urn:microsoft.com/office/officeart/2005/8/layout/list1"/>
    <dgm:cxn modelId="{78454DEC-B01F-41F9-A40E-F13DCC5A267F}" type="presParOf" srcId="{79D64FB5-D120-4DE5-B4DB-63F0C044490B}" destId="{586D340B-1B76-4077-BD15-A4F7FE811DFD}" srcOrd="2" destOrd="0" presId="urn:microsoft.com/office/officeart/2005/8/layout/list1"/>
    <dgm:cxn modelId="{C8ED8A7C-1405-45E8-840F-87C66D59B9CC}" type="presParOf" srcId="{79D64FB5-D120-4DE5-B4DB-63F0C044490B}" destId="{5DADE581-3EAA-4D26-BEFF-20486C6DAF90}" srcOrd="3" destOrd="0" presId="urn:microsoft.com/office/officeart/2005/8/layout/list1"/>
    <dgm:cxn modelId="{4FCEB2A1-8090-40F0-B29D-998CC809D171}" type="presParOf" srcId="{79D64FB5-D120-4DE5-B4DB-63F0C044490B}" destId="{CE0F68DF-BB6D-4557-90C1-BDEC21D67170}" srcOrd="4" destOrd="0" presId="urn:microsoft.com/office/officeart/2005/8/layout/list1"/>
    <dgm:cxn modelId="{28FECFC1-BD94-4575-928A-14DE405E25F7}" type="presParOf" srcId="{CE0F68DF-BB6D-4557-90C1-BDEC21D67170}" destId="{C405116B-91AC-46C2-A22B-8E6F9D4C9CC8}" srcOrd="0" destOrd="0" presId="urn:microsoft.com/office/officeart/2005/8/layout/list1"/>
    <dgm:cxn modelId="{BD039C81-1610-471D-A809-B267F189D3B1}" type="presParOf" srcId="{CE0F68DF-BB6D-4557-90C1-BDEC21D67170}" destId="{354F9ACA-5578-4656-A05E-6E85D95A7DDC}" srcOrd="1" destOrd="0" presId="urn:microsoft.com/office/officeart/2005/8/layout/list1"/>
    <dgm:cxn modelId="{528DE608-F27D-4FAE-AC27-359B47BBC96D}" type="presParOf" srcId="{79D64FB5-D120-4DE5-B4DB-63F0C044490B}" destId="{2A60A3FB-9387-4F7E-869B-9CE0E9BCBA8F}" srcOrd="5" destOrd="0" presId="urn:microsoft.com/office/officeart/2005/8/layout/list1"/>
    <dgm:cxn modelId="{69184599-E5BF-474D-A11B-94883B968D95}" type="presParOf" srcId="{79D64FB5-D120-4DE5-B4DB-63F0C044490B}" destId="{EEAE0A44-EC4B-4C50-8843-BC25FE641E0E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A70501D-29E4-4787-9A47-539AF23E280E}" type="doc">
      <dgm:prSet loTypeId="urn:microsoft.com/office/officeart/2005/8/layout/list1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62CAC923-0B48-413A-970E-1E309CB2EEB0}">
      <dgm:prSet phldrT="[Text]" custT="1"/>
      <dgm:spPr/>
      <dgm:t>
        <a:bodyPr/>
        <a:lstStyle/>
        <a:p>
          <a:r>
            <a:rPr lang="cs-CZ" sz="2800" dirty="0"/>
            <a:t>Ukončení péče</a:t>
          </a:r>
        </a:p>
      </dgm:t>
    </dgm:pt>
    <dgm:pt modelId="{A1EA8FCE-EFC7-45D6-8F35-92B6984F88FA}" type="parTrans" cxnId="{6C210DD6-DD7E-4246-B6BF-D34D1AE1A1B4}">
      <dgm:prSet/>
      <dgm:spPr/>
      <dgm:t>
        <a:bodyPr/>
        <a:lstStyle/>
        <a:p>
          <a:endParaRPr lang="cs-CZ"/>
        </a:p>
      </dgm:t>
    </dgm:pt>
    <dgm:pt modelId="{AB2B6F0E-0F9E-4F66-BE69-E7C79EE99AC4}" type="sibTrans" cxnId="{6C210DD6-DD7E-4246-B6BF-D34D1AE1A1B4}">
      <dgm:prSet/>
      <dgm:spPr/>
      <dgm:t>
        <a:bodyPr/>
        <a:lstStyle/>
        <a:p>
          <a:endParaRPr lang="cs-CZ"/>
        </a:p>
      </dgm:t>
    </dgm:pt>
    <dgm:pt modelId="{B445BF64-47CB-4BCA-AC4A-065127F746E4}">
      <dgm:prSet phldrT="[Text]" custT="1"/>
      <dgm:spPr/>
      <dgm:t>
        <a:bodyPr/>
        <a:lstStyle/>
        <a:p>
          <a:r>
            <a:rPr lang="cs-CZ" sz="2000" b="0" i="0" dirty="0"/>
            <a:t>Pacient závažným způsobem omezuje práva ostatních pacientů, </a:t>
          </a:r>
          <a:endParaRPr lang="cs-CZ" sz="2000" dirty="0"/>
        </a:p>
      </dgm:t>
    </dgm:pt>
    <dgm:pt modelId="{03DFA57C-77CD-4922-8A50-8E00A5CA9DCA}" type="parTrans" cxnId="{F90C509D-AEB5-4893-B2F5-91A4F69CF2EB}">
      <dgm:prSet/>
      <dgm:spPr/>
      <dgm:t>
        <a:bodyPr/>
        <a:lstStyle/>
        <a:p>
          <a:endParaRPr lang="cs-CZ"/>
        </a:p>
      </dgm:t>
    </dgm:pt>
    <dgm:pt modelId="{C22079AD-5FE6-4F7F-BF1A-14F9AC2E80F2}" type="sibTrans" cxnId="{F90C509D-AEB5-4893-B2F5-91A4F69CF2EB}">
      <dgm:prSet/>
      <dgm:spPr/>
      <dgm:t>
        <a:bodyPr/>
        <a:lstStyle/>
        <a:p>
          <a:endParaRPr lang="cs-CZ"/>
        </a:p>
      </dgm:t>
    </dgm:pt>
    <dgm:pt modelId="{3CAF3FE7-DF02-4DA8-AF76-01F1AB5679B9}">
      <dgm:prSet phldrT="[Text]" custT="1"/>
      <dgm:spPr/>
      <dgm:t>
        <a:bodyPr/>
        <a:lstStyle/>
        <a:p>
          <a:r>
            <a:rPr lang="cs-CZ" sz="2000" dirty="0"/>
            <a:t>Další formy odpovědnosti</a:t>
          </a:r>
        </a:p>
      </dgm:t>
    </dgm:pt>
    <dgm:pt modelId="{0EC1EA5A-90B0-44E1-B214-369E2591634D}" type="parTrans" cxnId="{51BF2497-BE7B-45FC-B97B-217879F46BEF}">
      <dgm:prSet/>
      <dgm:spPr/>
      <dgm:t>
        <a:bodyPr/>
        <a:lstStyle/>
        <a:p>
          <a:endParaRPr lang="cs-CZ"/>
        </a:p>
      </dgm:t>
    </dgm:pt>
    <dgm:pt modelId="{8FF834F6-3D15-47A2-A5D6-FF473FA61AC2}" type="sibTrans" cxnId="{51BF2497-BE7B-45FC-B97B-217879F46BEF}">
      <dgm:prSet/>
      <dgm:spPr/>
      <dgm:t>
        <a:bodyPr/>
        <a:lstStyle/>
        <a:p>
          <a:endParaRPr lang="cs-CZ"/>
        </a:p>
      </dgm:t>
    </dgm:pt>
    <dgm:pt modelId="{50E04A46-2BF2-46C4-823F-A14583D6F7D2}">
      <dgm:prSet phldrT="[Text]" custT="1"/>
      <dgm:spPr/>
      <dgm:t>
        <a:bodyPr/>
        <a:lstStyle/>
        <a:p>
          <a:r>
            <a:rPr lang="cs-CZ" sz="2000" b="0" i="0" dirty="0"/>
            <a:t>Neřídí se vnitřním řádem a jeho chování není způsobeno zdravotním stavem,</a:t>
          </a:r>
          <a:endParaRPr lang="cs-CZ" sz="2000" dirty="0"/>
        </a:p>
      </dgm:t>
    </dgm:pt>
    <dgm:pt modelId="{9C2913F6-88AE-4288-99A5-8ABF4036473A}" type="parTrans" cxnId="{0B2A190F-5E6E-4A56-9F22-B847B3203485}">
      <dgm:prSet/>
      <dgm:spPr/>
      <dgm:t>
        <a:bodyPr/>
        <a:lstStyle/>
        <a:p>
          <a:endParaRPr lang="cs-CZ"/>
        </a:p>
      </dgm:t>
    </dgm:pt>
    <dgm:pt modelId="{FEBEA26F-2EA3-40A0-A87D-5723FFB8D52D}" type="sibTrans" cxnId="{0B2A190F-5E6E-4A56-9F22-B847B3203485}">
      <dgm:prSet/>
      <dgm:spPr/>
      <dgm:t>
        <a:bodyPr/>
        <a:lstStyle/>
        <a:p>
          <a:endParaRPr lang="cs-CZ"/>
        </a:p>
      </dgm:t>
    </dgm:pt>
    <dgm:pt modelId="{31913D30-2E40-4DFB-9416-7C0640A94577}">
      <dgm:prSet phldrT="[Text]" custT="1"/>
      <dgm:spPr/>
      <dgm:t>
        <a:bodyPr/>
        <a:lstStyle/>
        <a:p>
          <a:r>
            <a:rPr lang="cs-CZ" sz="2000" dirty="0"/>
            <a:t>Sankce za porušení karantény/izolace</a:t>
          </a:r>
        </a:p>
      </dgm:t>
    </dgm:pt>
    <dgm:pt modelId="{3DD408AD-7E7C-4BFC-8CE1-99688D78DF20}" type="parTrans" cxnId="{98EFD5D9-22DC-4926-9335-2519FEC24082}">
      <dgm:prSet/>
      <dgm:spPr/>
      <dgm:t>
        <a:bodyPr/>
        <a:lstStyle/>
        <a:p>
          <a:endParaRPr lang="cs-CZ"/>
        </a:p>
      </dgm:t>
    </dgm:pt>
    <dgm:pt modelId="{8F1BD075-2A17-40C2-AA8C-61C28C804A26}" type="sibTrans" cxnId="{98EFD5D9-22DC-4926-9335-2519FEC24082}">
      <dgm:prSet/>
      <dgm:spPr/>
      <dgm:t>
        <a:bodyPr/>
        <a:lstStyle/>
        <a:p>
          <a:endParaRPr lang="cs-CZ"/>
        </a:p>
      </dgm:t>
    </dgm:pt>
    <dgm:pt modelId="{76186B80-DAFA-425F-B0D1-716FB29E7733}">
      <dgm:prSet phldrT="[Text]" custT="1"/>
      <dgm:spPr/>
      <dgm:t>
        <a:bodyPr/>
        <a:lstStyle/>
        <a:p>
          <a:r>
            <a:rPr lang="cs-CZ" sz="2000" dirty="0"/>
            <a:t>Trestný čin šíření nakažlivé lidské nemoci</a:t>
          </a:r>
        </a:p>
      </dgm:t>
    </dgm:pt>
    <dgm:pt modelId="{93CEBB8A-7C0B-4CE6-987F-23A00089E554}" type="parTrans" cxnId="{670B2E11-0565-4521-AAB2-28E3C6E94FB6}">
      <dgm:prSet/>
      <dgm:spPr/>
      <dgm:t>
        <a:bodyPr/>
        <a:lstStyle/>
        <a:p>
          <a:endParaRPr lang="cs-CZ"/>
        </a:p>
      </dgm:t>
    </dgm:pt>
    <dgm:pt modelId="{07559B78-D636-49EB-B379-7CCA1BF36F48}" type="sibTrans" cxnId="{670B2E11-0565-4521-AAB2-28E3C6E94FB6}">
      <dgm:prSet/>
      <dgm:spPr/>
      <dgm:t>
        <a:bodyPr/>
        <a:lstStyle/>
        <a:p>
          <a:endParaRPr lang="cs-CZ"/>
        </a:p>
      </dgm:t>
    </dgm:pt>
    <dgm:pt modelId="{0FD4856C-4048-4118-9216-FB0D1D402F09}" type="pres">
      <dgm:prSet presAssocID="{AA70501D-29E4-4787-9A47-539AF23E280E}" presName="linear" presStyleCnt="0">
        <dgm:presLayoutVars>
          <dgm:dir/>
          <dgm:animLvl val="lvl"/>
          <dgm:resizeHandles val="exact"/>
        </dgm:presLayoutVars>
      </dgm:prSet>
      <dgm:spPr/>
    </dgm:pt>
    <dgm:pt modelId="{A56B520A-A3B7-4581-B1BA-8AD1834D3909}" type="pres">
      <dgm:prSet presAssocID="{62CAC923-0B48-413A-970E-1E309CB2EEB0}" presName="parentLin" presStyleCnt="0"/>
      <dgm:spPr/>
    </dgm:pt>
    <dgm:pt modelId="{3B7E98CB-19BD-46A8-8E0E-A884401DB249}" type="pres">
      <dgm:prSet presAssocID="{62CAC923-0B48-413A-970E-1E309CB2EEB0}" presName="parentLeftMargin" presStyleLbl="node1" presStyleIdx="0" presStyleCnt="2"/>
      <dgm:spPr/>
    </dgm:pt>
    <dgm:pt modelId="{6FB5E060-5D25-49A4-A2A3-B40143AFDDC4}" type="pres">
      <dgm:prSet presAssocID="{62CAC923-0B48-413A-970E-1E309CB2EEB0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F5B58BA6-270C-4951-AACC-8291380824EC}" type="pres">
      <dgm:prSet presAssocID="{62CAC923-0B48-413A-970E-1E309CB2EEB0}" presName="negativeSpace" presStyleCnt="0"/>
      <dgm:spPr/>
    </dgm:pt>
    <dgm:pt modelId="{A72D6142-4150-4098-BD2F-903754EF3D4F}" type="pres">
      <dgm:prSet presAssocID="{62CAC923-0B48-413A-970E-1E309CB2EEB0}" presName="childText" presStyleLbl="conFgAcc1" presStyleIdx="0" presStyleCnt="2">
        <dgm:presLayoutVars>
          <dgm:bulletEnabled val="1"/>
        </dgm:presLayoutVars>
      </dgm:prSet>
      <dgm:spPr/>
    </dgm:pt>
    <dgm:pt modelId="{36EF765D-1D00-4DDE-B3E4-DD6FECF95C30}" type="pres">
      <dgm:prSet presAssocID="{AB2B6F0E-0F9E-4F66-BE69-E7C79EE99AC4}" presName="spaceBetweenRectangles" presStyleCnt="0"/>
      <dgm:spPr/>
    </dgm:pt>
    <dgm:pt modelId="{25CCB7DC-9517-46A2-8FE2-A9C02A9DD301}" type="pres">
      <dgm:prSet presAssocID="{3CAF3FE7-DF02-4DA8-AF76-01F1AB5679B9}" presName="parentLin" presStyleCnt="0"/>
      <dgm:spPr/>
    </dgm:pt>
    <dgm:pt modelId="{82370CD5-80BB-4E11-AF12-E6EF77E706F0}" type="pres">
      <dgm:prSet presAssocID="{3CAF3FE7-DF02-4DA8-AF76-01F1AB5679B9}" presName="parentLeftMargin" presStyleLbl="node1" presStyleIdx="0" presStyleCnt="2"/>
      <dgm:spPr/>
    </dgm:pt>
    <dgm:pt modelId="{85DB3A11-7463-4922-AB50-F4FCA65ED437}" type="pres">
      <dgm:prSet presAssocID="{3CAF3FE7-DF02-4DA8-AF76-01F1AB5679B9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57255671-AA54-4759-9FCF-28C601FCDEE0}" type="pres">
      <dgm:prSet presAssocID="{3CAF3FE7-DF02-4DA8-AF76-01F1AB5679B9}" presName="negativeSpace" presStyleCnt="0"/>
      <dgm:spPr/>
    </dgm:pt>
    <dgm:pt modelId="{0F98D9FB-7549-4B7C-96C9-2F70964F5B48}" type="pres">
      <dgm:prSet presAssocID="{3CAF3FE7-DF02-4DA8-AF76-01F1AB5679B9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0B2A190F-5E6E-4A56-9F22-B847B3203485}" srcId="{62CAC923-0B48-413A-970E-1E309CB2EEB0}" destId="{50E04A46-2BF2-46C4-823F-A14583D6F7D2}" srcOrd="1" destOrd="0" parTransId="{9C2913F6-88AE-4288-99A5-8ABF4036473A}" sibTransId="{FEBEA26F-2EA3-40A0-A87D-5723FFB8D52D}"/>
    <dgm:cxn modelId="{670B2E11-0565-4521-AAB2-28E3C6E94FB6}" srcId="{3CAF3FE7-DF02-4DA8-AF76-01F1AB5679B9}" destId="{76186B80-DAFA-425F-B0D1-716FB29E7733}" srcOrd="1" destOrd="0" parTransId="{93CEBB8A-7C0B-4CE6-987F-23A00089E554}" sibTransId="{07559B78-D636-49EB-B379-7CCA1BF36F48}"/>
    <dgm:cxn modelId="{B2205F3C-BC74-44E2-BFFB-3CBCBAA8737F}" type="presOf" srcId="{50E04A46-2BF2-46C4-823F-A14583D6F7D2}" destId="{A72D6142-4150-4098-BD2F-903754EF3D4F}" srcOrd="0" destOrd="1" presId="urn:microsoft.com/office/officeart/2005/8/layout/list1"/>
    <dgm:cxn modelId="{A148AB6D-26E4-4930-B08D-2F22D11DA7EE}" type="presOf" srcId="{3CAF3FE7-DF02-4DA8-AF76-01F1AB5679B9}" destId="{82370CD5-80BB-4E11-AF12-E6EF77E706F0}" srcOrd="0" destOrd="0" presId="urn:microsoft.com/office/officeart/2005/8/layout/list1"/>
    <dgm:cxn modelId="{DEF14871-148F-407C-92DF-02FC1B2A3CC4}" type="presOf" srcId="{AA70501D-29E4-4787-9A47-539AF23E280E}" destId="{0FD4856C-4048-4118-9216-FB0D1D402F09}" srcOrd="0" destOrd="0" presId="urn:microsoft.com/office/officeart/2005/8/layout/list1"/>
    <dgm:cxn modelId="{D9CA6C7B-172F-440D-8B5F-8F539BC63119}" type="presOf" srcId="{31913D30-2E40-4DFB-9416-7C0640A94577}" destId="{0F98D9FB-7549-4B7C-96C9-2F70964F5B48}" srcOrd="0" destOrd="0" presId="urn:microsoft.com/office/officeart/2005/8/layout/list1"/>
    <dgm:cxn modelId="{51BF2497-BE7B-45FC-B97B-217879F46BEF}" srcId="{AA70501D-29E4-4787-9A47-539AF23E280E}" destId="{3CAF3FE7-DF02-4DA8-AF76-01F1AB5679B9}" srcOrd="1" destOrd="0" parTransId="{0EC1EA5A-90B0-44E1-B214-369E2591634D}" sibTransId="{8FF834F6-3D15-47A2-A5D6-FF473FA61AC2}"/>
    <dgm:cxn modelId="{F90C509D-AEB5-4893-B2F5-91A4F69CF2EB}" srcId="{62CAC923-0B48-413A-970E-1E309CB2EEB0}" destId="{B445BF64-47CB-4BCA-AC4A-065127F746E4}" srcOrd="0" destOrd="0" parTransId="{03DFA57C-77CD-4922-8A50-8E00A5CA9DCA}" sibTransId="{C22079AD-5FE6-4F7F-BF1A-14F9AC2E80F2}"/>
    <dgm:cxn modelId="{DC6FBC9F-8D01-4EA0-96CB-BE122825E622}" type="presOf" srcId="{3CAF3FE7-DF02-4DA8-AF76-01F1AB5679B9}" destId="{85DB3A11-7463-4922-AB50-F4FCA65ED437}" srcOrd="1" destOrd="0" presId="urn:microsoft.com/office/officeart/2005/8/layout/list1"/>
    <dgm:cxn modelId="{7EDD10B9-E97F-41B4-AEF8-3B9337421092}" type="presOf" srcId="{62CAC923-0B48-413A-970E-1E309CB2EEB0}" destId="{6FB5E060-5D25-49A4-A2A3-B40143AFDDC4}" srcOrd="1" destOrd="0" presId="urn:microsoft.com/office/officeart/2005/8/layout/list1"/>
    <dgm:cxn modelId="{6C210DD6-DD7E-4246-B6BF-D34D1AE1A1B4}" srcId="{AA70501D-29E4-4787-9A47-539AF23E280E}" destId="{62CAC923-0B48-413A-970E-1E309CB2EEB0}" srcOrd="0" destOrd="0" parTransId="{A1EA8FCE-EFC7-45D6-8F35-92B6984F88FA}" sibTransId="{AB2B6F0E-0F9E-4F66-BE69-E7C79EE99AC4}"/>
    <dgm:cxn modelId="{98EFD5D9-22DC-4926-9335-2519FEC24082}" srcId="{3CAF3FE7-DF02-4DA8-AF76-01F1AB5679B9}" destId="{31913D30-2E40-4DFB-9416-7C0640A94577}" srcOrd="0" destOrd="0" parTransId="{3DD408AD-7E7C-4BFC-8CE1-99688D78DF20}" sibTransId="{8F1BD075-2A17-40C2-AA8C-61C28C804A26}"/>
    <dgm:cxn modelId="{07AD5FEF-BCC2-42C5-8E84-A86B96FD38B9}" type="presOf" srcId="{76186B80-DAFA-425F-B0D1-716FB29E7733}" destId="{0F98D9FB-7549-4B7C-96C9-2F70964F5B48}" srcOrd="0" destOrd="1" presId="urn:microsoft.com/office/officeart/2005/8/layout/list1"/>
    <dgm:cxn modelId="{F46725F8-D5E1-4868-8DDC-89B52EAF2316}" type="presOf" srcId="{B445BF64-47CB-4BCA-AC4A-065127F746E4}" destId="{A72D6142-4150-4098-BD2F-903754EF3D4F}" srcOrd="0" destOrd="0" presId="urn:microsoft.com/office/officeart/2005/8/layout/list1"/>
    <dgm:cxn modelId="{1EF529F9-33B4-457C-B175-51076BDEA9D2}" type="presOf" srcId="{62CAC923-0B48-413A-970E-1E309CB2EEB0}" destId="{3B7E98CB-19BD-46A8-8E0E-A884401DB249}" srcOrd="0" destOrd="0" presId="urn:microsoft.com/office/officeart/2005/8/layout/list1"/>
    <dgm:cxn modelId="{E5DC3908-DA41-4853-B687-C850DB6B7A0E}" type="presParOf" srcId="{0FD4856C-4048-4118-9216-FB0D1D402F09}" destId="{A56B520A-A3B7-4581-B1BA-8AD1834D3909}" srcOrd="0" destOrd="0" presId="urn:microsoft.com/office/officeart/2005/8/layout/list1"/>
    <dgm:cxn modelId="{512EED6B-76D3-42E2-BD68-973649601FCE}" type="presParOf" srcId="{A56B520A-A3B7-4581-B1BA-8AD1834D3909}" destId="{3B7E98CB-19BD-46A8-8E0E-A884401DB249}" srcOrd="0" destOrd="0" presId="urn:microsoft.com/office/officeart/2005/8/layout/list1"/>
    <dgm:cxn modelId="{CF1F720D-4FA3-4671-B240-AA2DAEC9C6BA}" type="presParOf" srcId="{A56B520A-A3B7-4581-B1BA-8AD1834D3909}" destId="{6FB5E060-5D25-49A4-A2A3-B40143AFDDC4}" srcOrd="1" destOrd="0" presId="urn:microsoft.com/office/officeart/2005/8/layout/list1"/>
    <dgm:cxn modelId="{D46B61EC-B434-4FA1-AB19-D3A9D0852D0C}" type="presParOf" srcId="{0FD4856C-4048-4118-9216-FB0D1D402F09}" destId="{F5B58BA6-270C-4951-AACC-8291380824EC}" srcOrd="1" destOrd="0" presId="urn:microsoft.com/office/officeart/2005/8/layout/list1"/>
    <dgm:cxn modelId="{1421F43F-5625-44C0-8F62-49178E417FFC}" type="presParOf" srcId="{0FD4856C-4048-4118-9216-FB0D1D402F09}" destId="{A72D6142-4150-4098-BD2F-903754EF3D4F}" srcOrd="2" destOrd="0" presId="urn:microsoft.com/office/officeart/2005/8/layout/list1"/>
    <dgm:cxn modelId="{4FC44871-37B5-467C-AC7B-64FD997E8EF3}" type="presParOf" srcId="{0FD4856C-4048-4118-9216-FB0D1D402F09}" destId="{36EF765D-1D00-4DDE-B3E4-DD6FECF95C30}" srcOrd="3" destOrd="0" presId="urn:microsoft.com/office/officeart/2005/8/layout/list1"/>
    <dgm:cxn modelId="{9772E8D8-CA31-4499-BE15-C677502F34D8}" type="presParOf" srcId="{0FD4856C-4048-4118-9216-FB0D1D402F09}" destId="{25CCB7DC-9517-46A2-8FE2-A9C02A9DD301}" srcOrd="4" destOrd="0" presId="urn:microsoft.com/office/officeart/2005/8/layout/list1"/>
    <dgm:cxn modelId="{89393775-CBD7-4CE3-B02B-054E2DB9D4CE}" type="presParOf" srcId="{25CCB7DC-9517-46A2-8FE2-A9C02A9DD301}" destId="{82370CD5-80BB-4E11-AF12-E6EF77E706F0}" srcOrd="0" destOrd="0" presId="urn:microsoft.com/office/officeart/2005/8/layout/list1"/>
    <dgm:cxn modelId="{860A0042-2ACD-4C92-AF2B-07DFB67F3F6B}" type="presParOf" srcId="{25CCB7DC-9517-46A2-8FE2-A9C02A9DD301}" destId="{85DB3A11-7463-4922-AB50-F4FCA65ED437}" srcOrd="1" destOrd="0" presId="urn:microsoft.com/office/officeart/2005/8/layout/list1"/>
    <dgm:cxn modelId="{35142AB5-00D3-4D36-806F-70025B3AFD5C}" type="presParOf" srcId="{0FD4856C-4048-4118-9216-FB0D1D402F09}" destId="{57255671-AA54-4759-9FCF-28C601FCDEE0}" srcOrd="5" destOrd="0" presId="urn:microsoft.com/office/officeart/2005/8/layout/list1"/>
    <dgm:cxn modelId="{5CC91A9A-3EB2-420C-BBF5-25A7B169A719}" type="presParOf" srcId="{0FD4856C-4048-4118-9216-FB0D1D402F09}" destId="{0F98D9FB-7549-4B7C-96C9-2F70964F5B48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11A95BC-BC2C-47EA-8378-4E7A915EB0D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A00F077D-37A1-4D10-8B35-B47F952E71CA}">
      <dgm:prSet phldrT="[Text]"/>
      <dgm:spPr/>
      <dgm:t>
        <a:bodyPr/>
        <a:lstStyle/>
        <a:p>
          <a:r>
            <a:rPr lang="cs-CZ" dirty="0"/>
            <a:t>Povinnosti vůči pacientům</a:t>
          </a:r>
        </a:p>
      </dgm:t>
    </dgm:pt>
    <dgm:pt modelId="{88D8584B-FE06-4CEF-8620-31EA7F030111}" type="parTrans" cxnId="{55008085-C992-447B-9295-C4AFA46DCED2}">
      <dgm:prSet/>
      <dgm:spPr/>
      <dgm:t>
        <a:bodyPr/>
        <a:lstStyle/>
        <a:p>
          <a:endParaRPr lang="cs-CZ"/>
        </a:p>
      </dgm:t>
    </dgm:pt>
    <dgm:pt modelId="{4008DFAF-8089-4981-B05F-461BF60668DA}" type="sibTrans" cxnId="{55008085-C992-447B-9295-C4AFA46DCED2}">
      <dgm:prSet/>
      <dgm:spPr/>
      <dgm:t>
        <a:bodyPr/>
        <a:lstStyle/>
        <a:p>
          <a:endParaRPr lang="cs-CZ"/>
        </a:p>
      </dgm:t>
    </dgm:pt>
    <dgm:pt modelId="{049B47A3-FB27-4CB7-9EC3-8EE2B75F07AD}">
      <dgm:prSet phldrT="[Text]"/>
      <dgm:spPr/>
      <dgm:t>
        <a:bodyPr/>
        <a:lstStyle/>
        <a:p>
          <a:r>
            <a:rPr lang="cs-CZ" dirty="0"/>
            <a:t>Povinnosti vůči zaměstnancům</a:t>
          </a:r>
        </a:p>
      </dgm:t>
    </dgm:pt>
    <dgm:pt modelId="{B3A49AC9-A065-472E-98E2-9F575D3175EA}" type="parTrans" cxnId="{6493B00C-C323-4ABC-B7CC-32FD420E38B5}">
      <dgm:prSet/>
      <dgm:spPr/>
      <dgm:t>
        <a:bodyPr/>
        <a:lstStyle/>
        <a:p>
          <a:endParaRPr lang="cs-CZ"/>
        </a:p>
      </dgm:t>
    </dgm:pt>
    <dgm:pt modelId="{9D1841B2-5D9A-48BA-B565-2F9A91181EF3}" type="sibTrans" cxnId="{6493B00C-C323-4ABC-B7CC-32FD420E38B5}">
      <dgm:prSet/>
      <dgm:spPr/>
      <dgm:t>
        <a:bodyPr/>
        <a:lstStyle/>
        <a:p>
          <a:endParaRPr lang="cs-CZ"/>
        </a:p>
      </dgm:t>
    </dgm:pt>
    <dgm:pt modelId="{8312D01D-0CBA-4D1E-9FB5-4E0EFA0F4542}">
      <dgm:prSet phldrT="[Text]"/>
      <dgm:spPr/>
      <dgm:t>
        <a:bodyPr/>
        <a:lstStyle/>
        <a:p>
          <a:r>
            <a:rPr lang="cs-CZ" dirty="0"/>
            <a:t>Povinnosti vůči systému veřejného zdraví a společnosti</a:t>
          </a:r>
        </a:p>
      </dgm:t>
    </dgm:pt>
    <dgm:pt modelId="{1842DEE3-4F60-4030-A6D2-7B1C1865927F}" type="parTrans" cxnId="{3B8C17E3-D5D9-4ACA-8384-3BEEF10F0C07}">
      <dgm:prSet/>
      <dgm:spPr/>
      <dgm:t>
        <a:bodyPr/>
        <a:lstStyle/>
        <a:p>
          <a:endParaRPr lang="cs-CZ"/>
        </a:p>
      </dgm:t>
    </dgm:pt>
    <dgm:pt modelId="{AB5CD727-A205-46BD-B7F2-2A26E7A84DA2}" type="sibTrans" cxnId="{3B8C17E3-D5D9-4ACA-8384-3BEEF10F0C07}">
      <dgm:prSet/>
      <dgm:spPr/>
      <dgm:t>
        <a:bodyPr/>
        <a:lstStyle/>
        <a:p>
          <a:endParaRPr lang="cs-CZ"/>
        </a:p>
      </dgm:t>
    </dgm:pt>
    <dgm:pt modelId="{CAD193EF-A7F7-43A4-9068-77A250CE45D1}">
      <dgm:prSet phldrT="[Text]"/>
      <dgm:spPr/>
      <dgm:t>
        <a:bodyPr/>
        <a:lstStyle/>
        <a:p>
          <a:r>
            <a:rPr lang="cs-CZ" dirty="0"/>
            <a:t>Zabezpečit práva pacienta</a:t>
          </a:r>
        </a:p>
      </dgm:t>
    </dgm:pt>
    <dgm:pt modelId="{3AD3CC4D-DB93-41B8-BA22-FF5A68784C20}" type="parTrans" cxnId="{B797C684-F682-473F-8028-CBD47CD6BD82}">
      <dgm:prSet/>
      <dgm:spPr/>
      <dgm:t>
        <a:bodyPr/>
        <a:lstStyle/>
        <a:p>
          <a:endParaRPr lang="cs-CZ"/>
        </a:p>
      </dgm:t>
    </dgm:pt>
    <dgm:pt modelId="{BE66402C-74AE-47C7-B132-A236C4285170}" type="sibTrans" cxnId="{B797C684-F682-473F-8028-CBD47CD6BD82}">
      <dgm:prSet/>
      <dgm:spPr/>
      <dgm:t>
        <a:bodyPr/>
        <a:lstStyle/>
        <a:p>
          <a:endParaRPr lang="cs-CZ"/>
        </a:p>
      </dgm:t>
    </dgm:pt>
    <dgm:pt modelId="{24C5756A-54F8-4CB4-8ACB-AA402DCEE7B1}">
      <dgm:prSet phldrT="[Text]"/>
      <dgm:spPr/>
      <dgm:t>
        <a:bodyPr/>
        <a:lstStyle/>
        <a:p>
          <a:r>
            <a:rPr lang="cs-CZ" dirty="0"/>
            <a:t>Postarat se o kvalitu a bezpečí zdravotních služeb</a:t>
          </a:r>
        </a:p>
      </dgm:t>
    </dgm:pt>
    <dgm:pt modelId="{AC1E6341-C2A1-46DC-BE02-01EF52B10768}" type="parTrans" cxnId="{84052E9E-2329-4FD6-90DE-11C6677D6112}">
      <dgm:prSet/>
      <dgm:spPr/>
      <dgm:t>
        <a:bodyPr/>
        <a:lstStyle/>
        <a:p>
          <a:endParaRPr lang="cs-CZ"/>
        </a:p>
      </dgm:t>
    </dgm:pt>
    <dgm:pt modelId="{FEEEAEAF-3290-409E-B2CB-9BD66BFD2545}" type="sibTrans" cxnId="{84052E9E-2329-4FD6-90DE-11C6677D6112}">
      <dgm:prSet/>
      <dgm:spPr/>
      <dgm:t>
        <a:bodyPr/>
        <a:lstStyle/>
        <a:p>
          <a:endParaRPr lang="cs-CZ"/>
        </a:p>
      </dgm:t>
    </dgm:pt>
    <dgm:pt modelId="{4BD88D5F-651B-43DB-8BA5-412C8787DD69}">
      <dgm:prSet phldrT="[Text]"/>
      <dgm:spPr/>
      <dgm:t>
        <a:bodyPr/>
        <a:lstStyle/>
        <a:p>
          <a:r>
            <a:rPr lang="cs-CZ" dirty="0"/>
            <a:t>BOZP dle zákoníku práce</a:t>
          </a:r>
        </a:p>
      </dgm:t>
    </dgm:pt>
    <dgm:pt modelId="{28D8DF6A-CAA8-4547-A28A-1A4FD0E33001}" type="parTrans" cxnId="{95D2AF59-79E8-4A85-9930-761F51290045}">
      <dgm:prSet/>
      <dgm:spPr/>
      <dgm:t>
        <a:bodyPr/>
        <a:lstStyle/>
        <a:p>
          <a:endParaRPr lang="cs-CZ"/>
        </a:p>
      </dgm:t>
    </dgm:pt>
    <dgm:pt modelId="{840233A5-C1AC-4B29-86B0-E23A1B98034C}" type="sibTrans" cxnId="{95D2AF59-79E8-4A85-9930-761F51290045}">
      <dgm:prSet/>
      <dgm:spPr/>
      <dgm:t>
        <a:bodyPr/>
        <a:lstStyle/>
        <a:p>
          <a:endParaRPr lang="cs-CZ"/>
        </a:p>
      </dgm:t>
    </dgm:pt>
    <dgm:pt modelId="{4852204C-A1C4-45BB-B736-D49B225F176E}">
      <dgm:prSet phldrT="[Text]"/>
      <dgm:spPr/>
      <dgm:t>
        <a:bodyPr/>
        <a:lstStyle/>
        <a:p>
          <a:r>
            <a:rPr lang="cs-CZ" dirty="0"/>
            <a:t>Pracovní podmínky dle zákona o ochraně veřejného zdraví</a:t>
          </a:r>
        </a:p>
      </dgm:t>
    </dgm:pt>
    <dgm:pt modelId="{71B78E53-0474-4B1B-BDBB-7A97493BE0F7}" type="parTrans" cxnId="{B42FAFD4-1CBE-4644-A134-4E13F971F1BA}">
      <dgm:prSet/>
      <dgm:spPr/>
      <dgm:t>
        <a:bodyPr/>
        <a:lstStyle/>
        <a:p>
          <a:endParaRPr lang="cs-CZ"/>
        </a:p>
      </dgm:t>
    </dgm:pt>
    <dgm:pt modelId="{A0970A7C-0203-459B-B29A-2B00F6C5DE8A}" type="sibTrans" cxnId="{B42FAFD4-1CBE-4644-A134-4E13F971F1BA}">
      <dgm:prSet/>
      <dgm:spPr/>
      <dgm:t>
        <a:bodyPr/>
        <a:lstStyle/>
        <a:p>
          <a:endParaRPr lang="cs-CZ"/>
        </a:p>
      </dgm:t>
    </dgm:pt>
    <dgm:pt modelId="{F14F6DF9-4F67-48E6-884A-8F702A890416}">
      <dgm:prSet phldrT="[Text]"/>
      <dgm:spPr/>
      <dgm:t>
        <a:bodyPr/>
        <a:lstStyle/>
        <a:p>
          <a:r>
            <a:rPr lang="cs-CZ" dirty="0"/>
            <a:t>Hlášení a vykazování ….</a:t>
          </a:r>
        </a:p>
      </dgm:t>
    </dgm:pt>
    <dgm:pt modelId="{FBEAC425-5AE8-40E9-B7BF-271FC423A36A}" type="parTrans" cxnId="{4DBA812B-D30D-4B95-B2A6-20CBA21D64BB}">
      <dgm:prSet/>
      <dgm:spPr/>
      <dgm:t>
        <a:bodyPr/>
        <a:lstStyle/>
        <a:p>
          <a:endParaRPr lang="cs-CZ"/>
        </a:p>
      </dgm:t>
    </dgm:pt>
    <dgm:pt modelId="{615AAA84-B22A-493C-802D-8D727B08789E}" type="sibTrans" cxnId="{4DBA812B-D30D-4B95-B2A6-20CBA21D64BB}">
      <dgm:prSet/>
      <dgm:spPr/>
      <dgm:t>
        <a:bodyPr/>
        <a:lstStyle/>
        <a:p>
          <a:endParaRPr lang="cs-CZ"/>
        </a:p>
      </dgm:t>
    </dgm:pt>
    <dgm:pt modelId="{CDA1BC64-6FFA-4716-A952-1D38D0291250}">
      <dgm:prSet phldrT="[Text]"/>
      <dgm:spPr/>
      <dgm:t>
        <a:bodyPr/>
        <a:lstStyle/>
        <a:p>
          <a:r>
            <a:rPr lang="cs-CZ" dirty="0"/>
            <a:t>Protiepidemická opatření u pacientů</a:t>
          </a:r>
        </a:p>
      </dgm:t>
    </dgm:pt>
    <dgm:pt modelId="{13E7C5C4-405D-4285-8129-23ABDAAFEEEC}" type="parTrans" cxnId="{BD9702F6-6B1E-4EA0-A623-1DF2141F8188}">
      <dgm:prSet/>
      <dgm:spPr/>
      <dgm:t>
        <a:bodyPr/>
        <a:lstStyle/>
        <a:p>
          <a:endParaRPr lang="cs-CZ"/>
        </a:p>
      </dgm:t>
    </dgm:pt>
    <dgm:pt modelId="{71A33358-CE11-494E-956C-76243DFB8036}" type="sibTrans" cxnId="{BD9702F6-6B1E-4EA0-A623-1DF2141F8188}">
      <dgm:prSet/>
      <dgm:spPr/>
      <dgm:t>
        <a:bodyPr/>
        <a:lstStyle/>
        <a:p>
          <a:endParaRPr lang="cs-CZ"/>
        </a:p>
      </dgm:t>
    </dgm:pt>
    <dgm:pt modelId="{30665BFF-09EF-4F64-9CC9-64A3ACA69FC5}" type="pres">
      <dgm:prSet presAssocID="{F11A95BC-BC2C-47EA-8378-4E7A915EB0D4}" presName="linear" presStyleCnt="0">
        <dgm:presLayoutVars>
          <dgm:dir/>
          <dgm:animLvl val="lvl"/>
          <dgm:resizeHandles val="exact"/>
        </dgm:presLayoutVars>
      </dgm:prSet>
      <dgm:spPr/>
    </dgm:pt>
    <dgm:pt modelId="{B080E112-ED0B-499A-BC59-90FCDF631612}" type="pres">
      <dgm:prSet presAssocID="{A00F077D-37A1-4D10-8B35-B47F952E71CA}" presName="parentLin" presStyleCnt="0"/>
      <dgm:spPr/>
    </dgm:pt>
    <dgm:pt modelId="{F075E26F-D79E-40B7-8338-19DBD90FDCB6}" type="pres">
      <dgm:prSet presAssocID="{A00F077D-37A1-4D10-8B35-B47F952E71CA}" presName="parentLeftMargin" presStyleLbl="node1" presStyleIdx="0" presStyleCnt="3"/>
      <dgm:spPr/>
    </dgm:pt>
    <dgm:pt modelId="{88E68E8E-BA57-4C44-B9C6-683A90421BF4}" type="pres">
      <dgm:prSet presAssocID="{A00F077D-37A1-4D10-8B35-B47F952E71CA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2217538B-EC06-46DB-8D44-D52CF487D411}" type="pres">
      <dgm:prSet presAssocID="{A00F077D-37A1-4D10-8B35-B47F952E71CA}" presName="negativeSpace" presStyleCnt="0"/>
      <dgm:spPr/>
    </dgm:pt>
    <dgm:pt modelId="{9FD69641-37A7-4139-A854-B54CCB140527}" type="pres">
      <dgm:prSet presAssocID="{A00F077D-37A1-4D10-8B35-B47F952E71CA}" presName="childText" presStyleLbl="conFgAcc1" presStyleIdx="0" presStyleCnt="3">
        <dgm:presLayoutVars>
          <dgm:bulletEnabled val="1"/>
        </dgm:presLayoutVars>
      </dgm:prSet>
      <dgm:spPr/>
    </dgm:pt>
    <dgm:pt modelId="{83334708-ACF6-434D-B8A5-FF6FEA5BBA29}" type="pres">
      <dgm:prSet presAssocID="{4008DFAF-8089-4981-B05F-461BF60668DA}" presName="spaceBetweenRectangles" presStyleCnt="0"/>
      <dgm:spPr/>
    </dgm:pt>
    <dgm:pt modelId="{321862CC-90E4-4679-948C-01DB5E03EE52}" type="pres">
      <dgm:prSet presAssocID="{049B47A3-FB27-4CB7-9EC3-8EE2B75F07AD}" presName="parentLin" presStyleCnt="0"/>
      <dgm:spPr/>
    </dgm:pt>
    <dgm:pt modelId="{2831BE74-7FBF-4D81-BC30-966F47807CA0}" type="pres">
      <dgm:prSet presAssocID="{049B47A3-FB27-4CB7-9EC3-8EE2B75F07AD}" presName="parentLeftMargin" presStyleLbl="node1" presStyleIdx="0" presStyleCnt="3"/>
      <dgm:spPr/>
    </dgm:pt>
    <dgm:pt modelId="{AD32C705-0847-4170-AA61-9636DA97D096}" type="pres">
      <dgm:prSet presAssocID="{049B47A3-FB27-4CB7-9EC3-8EE2B75F07AD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5762341-BD97-4226-9559-9D1F9DBC1F95}" type="pres">
      <dgm:prSet presAssocID="{049B47A3-FB27-4CB7-9EC3-8EE2B75F07AD}" presName="negativeSpace" presStyleCnt="0"/>
      <dgm:spPr/>
    </dgm:pt>
    <dgm:pt modelId="{F47D18DF-4CAD-47F0-8833-C0864682108A}" type="pres">
      <dgm:prSet presAssocID="{049B47A3-FB27-4CB7-9EC3-8EE2B75F07AD}" presName="childText" presStyleLbl="conFgAcc1" presStyleIdx="1" presStyleCnt="3">
        <dgm:presLayoutVars>
          <dgm:bulletEnabled val="1"/>
        </dgm:presLayoutVars>
      </dgm:prSet>
      <dgm:spPr/>
    </dgm:pt>
    <dgm:pt modelId="{F910BFB4-F88D-4C91-B6C3-5831BFCFD857}" type="pres">
      <dgm:prSet presAssocID="{9D1841B2-5D9A-48BA-B565-2F9A91181EF3}" presName="spaceBetweenRectangles" presStyleCnt="0"/>
      <dgm:spPr/>
    </dgm:pt>
    <dgm:pt modelId="{675C400E-9E9F-4552-8572-407A8F69A132}" type="pres">
      <dgm:prSet presAssocID="{8312D01D-0CBA-4D1E-9FB5-4E0EFA0F4542}" presName="parentLin" presStyleCnt="0"/>
      <dgm:spPr/>
    </dgm:pt>
    <dgm:pt modelId="{6766E1C8-9832-4180-9DA1-2045A97E72B7}" type="pres">
      <dgm:prSet presAssocID="{8312D01D-0CBA-4D1E-9FB5-4E0EFA0F4542}" presName="parentLeftMargin" presStyleLbl="node1" presStyleIdx="1" presStyleCnt="3"/>
      <dgm:spPr/>
    </dgm:pt>
    <dgm:pt modelId="{0F06E3AB-444F-4C68-9E66-3C89DC1AF40B}" type="pres">
      <dgm:prSet presAssocID="{8312D01D-0CBA-4D1E-9FB5-4E0EFA0F4542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044DBA0D-0376-42BF-9931-94DF623C3C99}" type="pres">
      <dgm:prSet presAssocID="{8312D01D-0CBA-4D1E-9FB5-4E0EFA0F4542}" presName="negativeSpace" presStyleCnt="0"/>
      <dgm:spPr/>
    </dgm:pt>
    <dgm:pt modelId="{B3C6356E-99C5-4848-B51E-07CC3E358408}" type="pres">
      <dgm:prSet presAssocID="{8312D01D-0CBA-4D1E-9FB5-4E0EFA0F4542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8AB1B707-02D2-4666-B4B3-5F81DDEF5CBD}" type="presOf" srcId="{F11A95BC-BC2C-47EA-8378-4E7A915EB0D4}" destId="{30665BFF-09EF-4F64-9CC9-64A3ACA69FC5}" srcOrd="0" destOrd="0" presId="urn:microsoft.com/office/officeart/2005/8/layout/list1"/>
    <dgm:cxn modelId="{A8B31C0C-283A-4564-B1BF-3F8E812FCC2B}" type="presOf" srcId="{049B47A3-FB27-4CB7-9EC3-8EE2B75F07AD}" destId="{AD32C705-0847-4170-AA61-9636DA97D096}" srcOrd="1" destOrd="0" presId="urn:microsoft.com/office/officeart/2005/8/layout/list1"/>
    <dgm:cxn modelId="{6493B00C-C323-4ABC-B7CC-32FD420E38B5}" srcId="{F11A95BC-BC2C-47EA-8378-4E7A915EB0D4}" destId="{049B47A3-FB27-4CB7-9EC3-8EE2B75F07AD}" srcOrd="1" destOrd="0" parTransId="{B3A49AC9-A065-472E-98E2-9F575D3175EA}" sibTransId="{9D1841B2-5D9A-48BA-B565-2F9A91181EF3}"/>
    <dgm:cxn modelId="{AD4C8C0F-0334-4F4D-947C-6A45866A207F}" type="presOf" srcId="{4852204C-A1C4-45BB-B736-D49B225F176E}" destId="{F47D18DF-4CAD-47F0-8833-C0864682108A}" srcOrd="0" destOrd="1" presId="urn:microsoft.com/office/officeart/2005/8/layout/list1"/>
    <dgm:cxn modelId="{3CA46D1A-BC5F-4E36-8E3F-0D54075EEB31}" type="presOf" srcId="{A00F077D-37A1-4D10-8B35-B47F952E71CA}" destId="{F075E26F-D79E-40B7-8338-19DBD90FDCB6}" srcOrd="0" destOrd="0" presId="urn:microsoft.com/office/officeart/2005/8/layout/list1"/>
    <dgm:cxn modelId="{D917C81A-AFB4-4E36-B21C-8AA5A7CB04CB}" type="presOf" srcId="{24C5756A-54F8-4CB4-8ACB-AA402DCEE7B1}" destId="{9FD69641-37A7-4139-A854-B54CCB140527}" srcOrd="0" destOrd="1" presId="urn:microsoft.com/office/officeart/2005/8/layout/list1"/>
    <dgm:cxn modelId="{4DBA812B-D30D-4B95-B2A6-20CBA21D64BB}" srcId="{8312D01D-0CBA-4D1E-9FB5-4E0EFA0F4542}" destId="{F14F6DF9-4F67-48E6-884A-8F702A890416}" srcOrd="0" destOrd="0" parTransId="{FBEAC425-5AE8-40E9-B7BF-271FC423A36A}" sibTransId="{615AAA84-B22A-493C-802D-8D727B08789E}"/>
    <dgm:cxn modelId="{8C24AB47-E8C2-4813-8723-1ADEF580555A}" type="presOf" srcId="{F14F6DF9-4F67-48E6-884A-8F702A890416}" destId="{B3C6356E-99C5-4848-B51E-07CC3E358408}" srcOrd="0" destOrd="0" presId="urn:microsoft.com/office/officeart/2005/8/layout/list1"/>
    <dgm:cxn modelId="{95D2AF59-79E8-4A85-9930-761F51290045}" srcId="{049B47A3-FB27-4CB7-9EC3-8EE2B75F07AD}" destId="{4BD88D5F-651B-43DB-8BA5-412C8787DD69}" srcOrd="0" destOrd="0" parTransId="{28D8DF6A-CAA8-4547-A28A-1A4FD0E33001}" sibTransId="{840233A5-C1AC-4B29-86B0-E23A1B98034C}"/>
    <dgm:cxn modelId="{C11DB87F-647E-416F-A33E-E8A2E14DAED7}" type="presOf" srcId="{8312D01D-0CBA-4D1E-9FB5-4E0EFA0F4542}" destId="{6766E1C8-9832-4180-9DA1-2045A97E72B7}" srcOrd="0" destOrd="0" presId="urn:microsoft.com/office/officeart/2005/8/layout/list1"/>
    <dgm:cxn modelId="{D68B8D83-14B4-4683-8A95-FE977CF53C48}" type="presOf" srcId="{049B47A3-FB27-4CB7-9EC3-8EE2B75F07AD}" destId="{2831BE74-7FBF-4D81-BC30-966F47807CA0}" srcOrd="0" destOrd="0" presId="urn:microsoft.com/office/officeart/2005/8/layout/list1"/>
    <dgm:cxn modelId="{B797C684-F682-473F-8028-CBD47CD6BD82}" srcId="{A00F077D-37A1-4D10-8B35-B47F952E71CA}" destId="{CAD193EF-A7F7-43A4-9068-77A250CE45D1}" srcOrd="0" destOrd="0" parTransId="{3AD3CC4D-DB93-41B8-BA22-FF5A68784C20}" sibTransId="{BE66402C-74AE-47C7-B132-A236C4285170}"/>
    <dgm:cxn modelId="{55008085-C992-447B-9295-C4AFA46DCED2}" srcId="{F11A95BC-BC2C-47EA-8378-4E7A915EB0D4}" destId="{A00F077D-37A1-4D10-8B35-B47F952E71CA}" srcOrd="0" destOrd="0" parTransId="{88D8584B-FE06-4CEF-8620-31EA7F030111}" sibTransId="{4008DFAF-8089-4981-B05F-461BF60668DA}"/>
    <dgm:cxn modelId="{84052E9E-2329-4FD6-90DE-11C6677D6112}" srcId="{A00F077D-37A1-4D10-8B35-B47F952E71CA}" destId="{24C5756A-54F8-4CB4-8ACB-AA402DCEE7B1}" srcOrd="1" destOrd="0" parTransId="{AC1E6341-C2A1-46DC-BE02-01EF52B10768}" sibTransId="{FEEEAEAF-3290-409E-B2CB-9BD66BFD2545}"/>
    <dgm:cxn modelId="{DA5BA4A4-A6DF-4F57-A973-AE004E2E1953}" type="presOf" srcId="{CDA1BC64-6FFA-4716-A952-1D38D0291250}" destId="{B3C6356E-99C5-4848-B51E-07CC3E358408}" srcOrd="0" destOrd="1" presId="urn:microsoft.com/office/officeart/2005/8/layout/list1"/>
    <dgm:cxn modelId="{F834DBA4-D8D6-463B-90A6-D80C5220E624}" type="presOf" srcId="{8312D01D-0CBA-4D1E-9FB5-4E0EFA0F4542}" destId="{0F06E3AB-444F-4C68-9E66-3C89DC1AF40B}" srcOrd="1" destOrd="0" presId="urn:microsoft.com/office/officeart/2005/8/layout/list1"/>
    <dgm:cxn modelId="{A72B7BAB-FBF3-41E3-9718-ECAA252519D7}" type="presOf" srcId="{A00F077D-37A1-4D10-8B35-B47F952E71CA}" destId="{88E68E8E-BA57-4C44-B9C6-683A90421BF4}" srcOrd="1" destOrd="0" presId="urn:microsoft.com/office/officeart/2005/8/layout/list1"/>
    <dgm:cxn modelId="{FAE93CD0-A334-4AAC-A67B-18FA877CD509}" type="presOf" srcId="{CAD193EF-A7F7-43A4-9068-77A250CE45D1}" destId="{9FD69641-37A7-4139-A854-B54CCB140527}" srcOrd="0" destOrd="0" presId="urn:microsoft.com/office/officeart/2005/8/layout/list1"/>
    <dgm:cxn modelId="{B42FAFD4-1CBE-4644-A134-4E13F971F1BA}" srcId="{049B47A3-FB27-4CB7-9EC3-8EE2B75F07AD}" destId="{4852204C-A1C4-45BB-B736-D49B225F176E}" srcOrd="1" destOrd="0" parTransId="{71B78E53-0474-4B1B-BDBB-7A97493BE0F7}" sibTransId="{A0970A7C-0203-459B-B29A-2B00F6C5DE8A}"/>
    <dgm:cxn modelId="{3B8C17E3-D5D9-4ACA-8384-3BEEF10F0C07}" srcId="{F11A95BC-BC2C-47EA-8378-4E7A915EB0D4}" destId="{8312D01D-0CBA-4D1E-9FB5-4E0EFA0F4542}" srcOrd="2" destOrd="0" parTransId="{1842DEE3-4F60-4030-A6D2-7B1C1865927F}" sibTransId="{AB5CD727-A205-46BD-B7F2-2A26E7A84DA2}"/>
    <dgm:cxn modelId="{ECD03FF0-40E5-445C-B78D-CC93A6C40B74}" type="presOf" srcId="{4BD88D5F-651B-43DB-8BA5-412C8787DD69}" destId="{F47D18DF-4CAD-47F0-8833-C0864682108A}" srcOrd="0" destOrd="0" presId="urn:microsoft.com/office/officeart/2005/8/layout/list1"/>
    <dgm:cxn modelId="{BD9702F6-6B1E-4EA0-A623-1DF2141F8188}" srcId="{8312D01D-0CBA-4D1E-9FB5-4E0EFA0F4542}" destId="{CDA1BC64-6FFA-4716-A952-1D38D0291250}" srcOrd="1" destOrd="0" parTransId="{13E7C5C4-405D-4285-8129-23ABDAAFEEEC}" sibTransId="{71A33358-CE11-494E-956C-76243DFB8036}"/>
    <dgm:cxn modelId="{A89CB338-FB3C-4771-8C94-7C0BE4AF2782}" type="presParOf" srcId="{30665BFF-09EF-4F64-9CC9-64A3ACA69FC5}" destId="{B080E112-ED0B-499A-BC59-90FCDF631612}" srcOrd="0" destOrd="0" presId="urn:microsoft.com/office/officeart/2005/8/layout/list1"/>
    <dgm:cxn modelId="{B123DAFB-F004-49A4-840F-097252A082C1}" type="presParOf" srcId="{B080E112-ED0B-499A-BC59-90FCDF631612}" destId="{F075E26F-D79E-40B7-8338-19DBD90FDCB6}" srcOrd="0" destOrd="0" presId="urn:microsoft.com/office/officeart/2005/8/layout/list1"/>
    <dgm:cxn modelId="{0E2295E8-2237-4BF2-A8DB-B25E747F8F86}" type="presParOf" srcId="{B080E112-ED0B-499A-BC59-90FCDF631612}" destId="{88E68E8E-BA57-4C44-B9C6-683A90421BF4}" srcOrd="1" destOrd="0" presId="urn:microsoft.com/office/officeart/2005/8/layout/list1"/>
    <dgm:cxn modelId="{EE8EA108-C3BC-4D13-A237-CD2578BDA714}" type="presParOf" srcId="{30665BFF-09EF-4F64-9CC9-64A3ACA69FC5}" destId="{2217538B-EC06-46DB-8D44-D52CF487D411}" srcOrd="1" destOrd="0" presId="urn:microsoft.com/office/officeart/2005/8/layout/list1"/>
    <dgm:cxn modelId="{5C1D9365-F1B9-410E-9CDA-BB08B6778CE5}" type="presParOf" srcId="{30665BFF-09EF-4F64-9CC9-64A3ACA69FC5}" destId="{9FD69641-37A7-4139-A854-B54CCB140527}" srcOrd="2" destOrd="0" presId="urn:microsoft.com/office/officeart/2005/8/layout/list1"/>
    <dgm:cxn modelId="{09358E46-355D-430A-9BAC-4F155071F715}" type="presParOf" srcId="{30665BFF-09EF-4F64-9CC9-64A3ACA69FC5}" destId="{83334708-ACF6-434D-B8A5-FF6FEA5BBA29}" srcOrd="3" destOrd="0" presId="urn:microsoft.com/office/officeart/2005/8/layout/list1"/>
    <dgm:cxn modelId="{B94E7E3E-1CA3-4C81-8E49-912912331BA2}" type="presParOf" srcId="{30665BFF-09EF-4F64-9CC9-64A3ACA69FC5}" destId="{321862CC-90E4-4679-948C-01DB5E03EE52}" srcOrd="4" destOrd="0" presId="urn:microsoft.com/office/officeart/2005/8/layout/list1"/>
    <dgm:cxn modelId="{955665AE-D52F-4515-9982-40FA02AB463D}" type="presParOf" srcId="{321862CC-90E4-4679-948C-01DB5E03EE52}" destId="{2831BE74-7FBF-4D81-BC30-966F47807CA0}" srcOrd="0" destOrd="0" presId="urn:microsoft.com/office/officeart/2005/8/layout/list1"/>
    <dgm:cxn modelId="{0FB86B92-A4B8-4AC5-9544-8BBFEF6BA508}" type="presParOf" srcId="{321862CC-90E4-4679-948C-01DB5E03EE52}" destId="{AD32C705-0847-4170-AA61-9636DA97D096}" srcOrd="1" destOrd="0" presId="urn:microsoft.com/office/officeart/2005/8/layout/list1"/>
    <dgm:cxn modelId="{3E4EE7B6-D6E8-40FF-A321-F6252DBFA60A}" type="presParOf" srcId="{30665BFF-09EF-4F64-9CC9-64A3ACA69FC5}" destId="{25762341-BD97-4226-9559-9D1F9DBC1F95}" srcOrd="5" destOrd="0" presId="urn:microsoft.com/office/officeart/2005/8/layout/list1"/>
    <dgm:cxn modelId="{8CE08930-1547-4048-AD73-E52CB50F43A5}" type="presParOf" srcId="{30665BFF-09EF-4F64-9CC9-64A3ACA69FC5}" destId="{F47D18DF-4CAD-47F0-8833-C0864682108A}" srcOrd="6" destOrd="0" presId="urn:microsoft.com/office/officeart/2005/8/layout/list1"/>
    <dgm:cxn modelId="{3E117EBC-CA98-49FE-AFA1-13DC5B6F3B26}" type="presParOf" srcId="{30665BFF-09EF-4F64-9CC9-64A3ACA69FC5}" destId="{F910BFB4-F88D-4C91-B6C3-5831BFCFD857}" srcOrd="7" destOrd="0" presId="urn:microsoft.com/office/officeart/2005/8/layout/list1"/>
    <dgm:cxn modelId="{E0D2BF2C-BC17-4ECF-BFE3-6CDE5678563D}" type="presParOf" srcId="{30665BFF-09EF-4F64-9CC9-64A3ACA69FC5}" destId="{675C400E-9E9F-4552-8572-407A8F69A132}" srcOrd="8" destOrd="0" presId="urn:microsoft.com/office/officeart/2005/8/layout/list1"/>
    <dgm:cxn modelId="{7E98FEA7-E25D-46CB-A7DF-6DA4D7D6F8E7}" type="presParOf" srcId="{675C400E-9E9F-4552-8572-407A8F69A132}" destId="{6766E1C8-9832-4180-9DA1-2045A97E72B7}" srcOrd="0" destOrd="0" presId="urn:microsoft.com/office/officeart/2005/8/layout/list1"/>
    <dgm:cxn modelId="{C15F7628-4542-4816-BF09-EDBCCF8C0D76}" type="presParOf" srcId="{675C400E-9E9F-4552-8572-407A8F69A132}" destId="{0F06E3AB-444F-4C68-9E66-3C89DC1AF40B}" srcOrd="1" destOrd="0" presId="urn:microsoft.com/office/officeart/2005/8/layout/list1"/>
    <dgm:cxn modelId="{35BF8722-5BE3-4635-9D0F-A9393251324E}" type="presParOf" srcId="{30665BFF-09EF-4F64-9CC9-64A3ACA69FC5}" destId="{044DBA0D-0376-42BF-9931-94DF623C3C99}" srcOrd="9" destOrd="0" presId="urn:microsoft.com/office/officeart/2005/8/layout/list1"/>
    <dgm:cxn modelId="{F7FCDC19-B97B-4485-A23A-41CAA04415DF}" type="presParOf" srcId="{30665BFF-09EF-4F64-9CC9-64A3ACA69FC5}" destId="{B3C6356E-99C5-4848-B51E-07CC3E358408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8FEC342-8BCB-42A1-8C58-DD8E1CC65515}" type="doc">
      <dgm:prSet loTypeId="urn:microsoft.com/office/officeart/2005/8/layout/list1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6407D51E-C223-485D-ABD8-FB48C4C8C949}">
      <dgm:prSet phldrT="[Text]"/>
      <dgm:spPr/>
      <dgm:t>
        <a:bodyPr/>
        <a:lstStyle/>
        <a:p>
          <a:r>
            <a:rPr lang="cs-CZ" dirty="0"/>
            <a:t>Odpovědnost za újmu na zdraví pacienta</a:t>
          </a:r>
        </a:p>
      </dgm:t>
    </dgm:pt>
    <dgm:pt modelId="{B3F77A21-D59F-4C13-A334-AA9B9D7408B6}" type="parTrans" cxnId="{B2A9C9D2-6B6A-430C-86D4-F234A2449CFB}">
      <dgm:prSet/>
      <dgm:spPr/>
      <dgm:t>
        <a:bodyPr/>
        <a:lstStyle/>
        <a:p>
          <a:endParaRPr lang="cs-CZ"/>
        </a:p>
      </dgm:t>
    </dgm:pt>
    <dgm:pt modelId="{C0851AD8-AC09-4CD5-9D7A-F14EC5795CA6}" type="sibTrans" cxnId="{B2A9C9D2-6B6A-430C-86D4-F234A2449CFB}">
      <dgm:prSet/>
      <dgm:spPr/>
      <dgm:t>
        <a:bodyPr/>
        <a:lstStyle/>
        <a:p>
          <a:endParaRPr lang="cs-CZ"/>
        </a:p>
      </dgm:t>
    </dgm:pt>
    <dgm:pt modelId="{BDC529BC-ADEE-4561-B9F5-1662FF8E1A44}">
      <dgm:prSet phldrT="[Text]"/>
      <dgm:spPr/>
      <dgm:t>
        <a:bodyPr/>
        <a:lstStyle/>
        <a:p>
          <a:r>
            <a:rPr lang="cs-CZ" dirty="0"/>
            <a:t>Sankční odpovědnosti</a:t>
          </a:r>
        </a:p>
      </dgm:t>
    </dgm:pt>
    <dgm:pt modelId="{EB5F5650-8D34-4866-B65D-1EBD2A8C4A3C}" type="parTrans" cxnId="{ACD4A801-01EE-446E-9594-6664AAF47526}">
      <dgm:prSet/>
      <dgm:spPr/>
      <dgm:t>
        <a:bodyPr/>
        <a:lstStyle/>
        <a:p>
          <a:endParaRPr lang="cs-CZ"/>
        </a:p>
      </dgm:t>
    </dgm:pt>
    <dgm:pt modelId="{6744A46B-958C-424D-861C-7E6D3E532CFF}" type="sibTrans" cxnId="{ACD4A801-01EE-446E-9594-6664AAF47526}">
      <dgm:prSet/>
      <dgm:spPr/>
      <dgm:t>
        <a:bodyPr/>
        <a:lstStyle/>
        <a:p>
          <a:endParaRPr lang="cs-CZ"/>
        </a:p>
      </dgm:t>
    </dgm:pt>
    <dgm:pt modelId="{4BBFE6B5-8BA7-47F0-AE38-D59DF5460DFB}">
      <dgm:prSet phldrT="[Text]"/>
      <dgm:spPr/>
      <dgm:t>
        <a:bodyPr/>
        <a:lstStyle/>
        <a:p>
          <a:r>
            <a:rPr lang="cs-CZ" dirty="0"/>
            <a:t>Prevenční povinnost a odpovědnost za „nebezpečnou situaci“</a:t>
          </a:r>
        </a:p>
      </dgm:t>
    </dgm:pt>
    <dgm:pt modelId="{A897462D-EC71-41A1-AA03-CE8655518380}" type="parTrans" cxnId="{DBBD92B4-FB2E-44B5-823D-362D85C82B06}">
      <dgm:prSet/>
      <dgm:spPr/>
      <dgm:t>
        <a:bodyPr/>
        <a:lstStyle/>
        <a:p>
          <a:endParaRPr lang="cs-CZ"/>
        </a:p>
      </dgm:t>
    </dgm:pt>
    <dgm:pt modelId="{6F135752-304D-4559-BF2C-4D5AF50F2E9F}" type="sibTrans" cxnId="{DBBD92B4-FB2E-44B5-823D-362D85C82B06}">
      <dgm:prSet/>
      <dgm:spPr/>
      <dgm:t>
        <a:bodyPr/>
        <a:lstStyle/>
        <a:p>
          <a:endParaRPr lang="cs-CZ"/>
        </a:p>
      </dgm:t>
    </dgm:pt>
    <dgm:pt modelId="{F7691070-1517-4DD4-B38E-884176F2C6A4}">
      <dgm:prSet phldrT="[Text]"/>
      <dgm:spPr/>
      <dgm:t>
        <a:bodyPr/>
        <a:lstStyle/>
        <a:p>
          <a:r>
            <a:rPr lang="cs-CZ" b="0" i="0" dirty="0"/>
            <a:t>Porušení příkazu nebo poškození zařízení, které má nahodilé újmě zabránit.</a:t>
          </a:r>
          <a:endParaRPr lang="cs-CZ" dirty="0"/>
        </a:p>
      </dgm:t>
    </dgm:pt>
    <dgm:pt modelId="{D3643053-8405-4679-AC6D-50B6E058FB7A}" type="parTrans" cxnId="{8E020D06-2497-4BF7-8300-1EACAC206994}">
      <dgm:prSet/>
      <dgm:spPr/>
      <dgm:t>
        <a:bodyPr/>
        <a:lstStyle/>
        <a:p>
          <a:endParaRPr lang="cs-CZ"/>
        </a:p>
      </dgm:t>
    </dgm:pt>
    <dgm:pt modelId="{1C49DA39-90A5-49B6-8E21-E62F1826798C}" type="sibTrans" cxnId="{8E020D06-2497-4BF7-8300-1EACAC206994}">
      <dgm:prSet/>
      <dgm:spPr/>
      <dgm:t>
        <a:bodyPr/>
        <a:lstStyle/>
        <a:p>
          <a:endParaRPr lang="cs-CZ"/>
        </a:p>
      </dgm:t>
    </dgm:pt>
    <dgm:pt modelId="{79B69151-77D4-4ADC-999C-B9D7EBD8257D}">
      <dgm:prSet phldrT="[Text]"/>
      <dgm:spPr/>
      <dgm:t>
        <a:bodyPr/>
        <a:lstStyle/>
        <a:p>
          <a:r>
            <a:rPr lang="cs-CZ" dirty="0"/>
            <a:t>Odpovědnost za osobu s nebezpečnými vlastnostmi</a:t>
          </a:r>
        </a:p>
      </dgm:t>
    </dgm:pt>
    <dgm:pt modelId="{79B72A3B-8733-45FB-A5B7-3681AD49762F}" type="parTrans" cxnId="{BD6BBED1-F68B-4C17-A6BF-B1310736EED2}">
      <dgm:prSet/>
      <dgm:spPr/>
      <dgm:t>
        <a:bodyPr/>
        <a:lstStyle/>
        <a:p>
          <a:endParaRPr lang="cs-CZ"/>
        </a:p>
      </dgm:t>
    </dgm:pt>
    <dgm:pt modelId="{D12DE795-8BF2-4816-BD1A-9A36BFC1FA7B}" type="sibTrans" cxnId="{BD6BBED1-F68B-4C17-A6BF-B1310736EED2}">
      <dgm:prSet/>
      <dgm:spPr/>
      <dgm:t>
        <a:bodyPr/>
        <a:lstStyle/>
        <a:p>
          <a:endParaRPr lang="cs-CZ"/>
        </a:p>
      </dgm:t>
    </dgm:pt>
    <dgm:pt modelId="{6500D0F8-C5D9-49CF-8816-2AE7B7F93624}">
      <dgm:prSet phldrT="[Text]"/>
      <dgm:spPr/>
      <dgm:t>
        <a:bodyPr/>
        <a:lstStyle/>
        <a:p>
          <a:r>
            <a:rPr lang="cs-CZ" dirty="0"/>
            <a:t>Porušení práv pacienta dle zákona o zdravotních službách</a:t>
          </a:r>
        </a:p>
      </dgm:t>
    </dgm:pt>
    <dgm:pt modelId="{DB0427EC-505A-4262-8A3F-7463546123F8}" type="parTrans" cxnId="{96402B05-4929-4BC7-9292-39E0064D90E6}">
      <dgm:prSet/>
      <dgm:spPr/>
      <dgm:t>
        <a:bodyPr/>
        <a:lstStyle/>
        <a:p>
          <a:endParaRPr lang="cs-CZ"/>
        </a:p>
      </dgm:t>
    </dgm:pt>
    <dgm:pt modelId="{5627D472-3262-472D-B7B9-213BCA8D32A8}" type="sibTrans" cxnId="{96402B05-4929-4BC7-9292-39E0064D90E6}">
      <dgm:prSet/>
      <dgm:spPr/>
      <dgm:t>
        <a:bodyPr/>
        <a:lstStyle/>
        <a:p>
          <a:endParaRPr lang="cs-CZ"/>
        </a:p>
      </dgm:t>
    </dgm:pt>
    <dgm:pt modelId="{EB0DB0C0-1659-4AB8-836A-5D8632F5E3DC}">
      <dgm:prSet phldrT="[Text]"/>
      <dgm:spPr/>
      <dgm:t>
        <a:bodyPr/>
        <a:lstStyle/>
        <a:p>
          <a:r>
            <a:rPr lang="cs-CZ" dirty="0"/>
            <a:t>Přestupky dle zákona o ochraně veřejného zdraví </a:t>
          </a:r>
        </a:p>
      </dgm:t>
    </dgm:pt>
    <dgm:pt modelId="{768B3BA9-0BD5-443D-8C48-DFCDF44F19EC}" type="parTrans" cxnId="{2BCB83B5-7DD9-41F2-B72D-45895FA03681}">
      <dgm:prSet/>
      <dgm:spPr/>
      <dgm:t>
        <a:bodyPr/>
        <a:lstStyle/>
        <a:p>
          <a:endParaRPr lang="cs-CZ"/>
        </a:p>
      </dgm:t>
    </dgm:pt>
    <dgm:pt modelId="{A7630735-0A7B-4D12-940B-2AFDC5022266}" type="sibTrans" cxnId="{2BCB83B5-7DD9-41F2-B72D-45895FA03681}">
      <dgm:prSet/>
      <dgm:spPr/>
      <dgm:t>
        <a:bodyPr/>
        <a:lstStyle/>
        <a:p>
          <a:endParaRPr lang="cs-CZ"/>
        </a:p>
      </dgm:t>
    </dgm:pt>
    <dgm:pt modelId="{0421ADEF-B1BA-4A6B-A95A-42DAC42534D4}">
      <dgm:prSet phldrT="[Text]"/>
      <dgm:spPr/>
      <dgm:t>
        <a:bodyPr/>
        <a:lstStyle/>
        <a:p>
          <a:r>
            <a:rPr lang="cs-CZ" dirty="0"/>
            <a:t>Odpovědnost za újmu na zdraví zaměstnanců</a:t>
          </a:r>
        </a:p>
      </dgm:t>
    </dgm:pt>
    <dgm:pt modelId="{CED215DD-7BAF-4372-8607-DCD6157C5532}" type="parTrans" cxnId="{38A71D82-F0B0-45BD-ABF6-A732EE25C214}">
      <dgm:prSet/>
      <dgm:spPr/>
      <dgm:t>
        <a:bodyPr/>
        <a:lstStyle/>
        <a:p>
          <a:endParaRPr lang="cs-CZ"/>
        </a:p>
      </dgm:t>
    </dgm:pt>
    <dgm:pt modelId="{20899384-ADDD-4078-8C84-6A93974A1F9F}" type="sibTrans" cxnId="{38A71D82-F0B0-45BD-ABF6-A732EE25C214}">
      <dgm:prSet/>
      <dgm:spPr/>
      <dgm:t>
        <a:bodyPr/>
        <a:lstStyle/>
        <a:p>
          <a:endParaRPr lang="cs-CZ"/>
        </a:p>
      </dgm:t>
    </dgm:pt>
    <dgm:pt modelId="{4C3EBAC7-4196-42C5-862B-F831D5B3BCFF}">
      <dgm:prSet phldrT="[Text]"/>
      <dgm:spPr/>
      <dgm:t>
        <a:bodyPr/>
        <a:lstStyle/>
        <a:p>
          <a:r>
            <a:rPr lang="cs-CZ" dirty="0"/>
            <a:t>Nemoc z povolání</a:t>
          </a:r>
        </a:p>
      </dgm:t>
    </dgm:pt>
    <dgm:pt modelId="{39957BA0-89E6-48F2-A86F-6A289F55A05C}" type="parTrans" cxnId="{B3D25AD5-97F9-4D4B-988A-B07FC118D6C6}">
      <dgm:prSet/>
      <dgm:spPr/>
      <dgm:t>
        <a:bodyPr/>
        <a:lstStyle/>
        <a:p>
          <a:endParaRPr lang="cs-CZ"/>
        </a:p>
      </dgm:t>
    </dgm:pt>
    <dgm:pt modelId="{15A2122B-F37C-46AD-8C50-0F0EB44D7139}" type="sibTrans" cxnId="{B3D25AD5-97F9-4D4B-988A-B07FC118D6C6}">
      <dgm:prSet/>
      <dgm:spPr/>
      <dgm:t>
        <a:bodyPr/>
        <a:lstStyle/>
        <a:p>
          <a:endParaRPr lang="cs-CZ"/>
        </a:p>
      </dgm:t>
    </dgm:pt>
    <dgm:pt modelId="{B04C09D4-9CC0-4FE5-92CC-CF1F9B710595}" type="pres">
      <dgm:prSet presAssocID="{B8FEC342-8BCB-42A1-8C58-DD8E1CC65515}" presName="linear" presStyleCnt="0">
        <dgm:presLayoutVars>
          <dgm:dir/>
          <dgm:animLvl val="lvl"/>
          <dgm:resizeHandles val="exact"/>
        </dgm:presLayoutVars>
      </dgm:prSet>
      <dgm:spPr/>
    </dgm:pt>
    <dgm:pt modelId="{75FE9F71-A485-4578-B826-B3EBBEAACCDF}" type="pres">
      <dgm:prSet presAssocID="{6407D51E-C223-485D-ABD8-FB48C4C8C949}" presName="parentLin" presStyleCnt="0"/>
      <dgm:spPr/>
    </dgm:pt>
    <dgm:pt modelId="{FC7CD0E6-3F07-49A1-B5B1-E71D6BB7CEA8}" type="pres">
      <dgm:prSet presAssocID="{6407D51E-C223-485D-ABD8-FB48C4C8C949}" presName="parentLeftMargin" presStyleLbl="node1" presStyleIdx="0" presStyleCnt="3"/>
      <dgm:spPr/>
    </dgm:pt>
    <dgm:pt modelId="{5BC3CEA3-A758-4C8A-8170-832F66B2E802}" type="pres">
      <dgm:prSet presAssocID="{6407D51E-C223-485D-ABD8-FB48C4C8C949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57D9B625-119A-41DE-8A92-2A6E2C3A0788}" type="pres">
      <dgm:prSet presAssocID="{6407D51E-C223-485D-ABD8-FB48C4C8C949}" presName="negativeSpace" presStyleCnt="0"/>
      <dgm:spPr/>
    </dgm:pt>
    <dgm:pt modelId="{F482E529-A200-4B16-B776-23EEC3D3C063}" type="pres">
      <dgm:prSet presAssocID="{6407D51E-C223-485D-ABD8-FB48C4C8C949}" presName="childText" presStyleLbl="conFgAcc1" presStyleIdx="0" presStyleCnt="3">
        <dgm:presLayoutVars>
          <dgm:bulletEnabled val="1"/>
        </dgm:presLayoutVars>
      </dgm:prSet>
      <dgm:spPr/>
    </dgm:pt>
    <dgm:pt modelId="{2001643D-3C2F-4105-9104-DD9AFA9845D9}" type="pres">
      <dgm:prSet presAssocID="{C0851AD8-AC09-4CD5-9D7A-F14EC5795CA6}" presName="spaceBetweenRectangles" presStyleCnt="0"/>
      <dgm:spPr/>
    </dgm:pt>
    <dgm:pt modelId="{E67E7312-D3B4-4085-ADDB-3B37758847E9}" type="pres">
      <dgm:prSet presAssocID="{0421ADEF-B1BA-4A6B-A95A-42DAC42534D4}" presName="parentLin" presStyleCnt="0"/>
      <dgm:spPr/>
    </dgm:pt>
    <dgm:pt modelId="{18DD5C43-4A31-46C0-8B6E-E990E288FF3E}" type="pres">
      <dgm:prSet presAssocID="{0421ADEF-B1BA-4A6B-A95A-42DAC42534D4}" presName="parentLeftMargin" presStyleLbl="node1" presStyleIdx="0" presStyleCnt="3"/>
      <dgm:spPr/>
    </dgm:pt>
    <dgm:pt modelId="{782EE49F-1826-491B-993D-6F8A8E649556}" type="pres">
      <dgm:prSet presAssocID="{0421ADEF-B1BA-4A6B-A95A-42DAC42534D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3ACB20C-D1B6-4199-8796-33A235647F7B}" type="pres">
      <dgm:prSet presAssocID="{0421ADEF-B1BA-4A6B-A95A-42DAC42534D4}" presName="negativeSpace" presStyleCnt="0"/>
      <dgm:spPr/>
    </dgm:pt>
    <dgm:pt modelId="{1887727F-D207-4734-9179-819BE28F1AFD}" type="pres">
      <dgm:prSet presAssocID="{0421ADEF-B1BA-4A6B-A95A-42DAC42534D4}" presName="childText" presStyleLbl="conFgAcc1" presStyleIdx="1" presStyleCnt="3">
        <dgm:presLayoutVars>
          <dgm:bulletEnabled val="1"/>
        </dgm:presLayoutVars>
      </dgm:prSet>
      <dgm:spPr/>
    </dgm:pt>
    <dgm:pt modelId="{40E786D0-D1B5-4262-A00B-AF3D0CC1A005}" type="pres">
      <dgm:prSet presAssocID="{20899384-ADDD-4078-8C84-6A93974A1F9F}" presName="spaceBetweenRectangles" presStyleCnt="0"/>
      <dgm:spPr/>
    </dgm:pt>
    <dgm:pt modelId="{40C0FF4A-B62A-4FF1-9FFF-074B207F27D7}" type="pres">
      <dgm:prSet presAssocID="{BDC529BC-ADEE-4561-B9F5-1662FF8E1A44}" presName="parentLin" presStyleCnt="0"/>
      <dgm:spPr/>
    </dgm:pt>
    <dgm:pt modelId="{963F073A-71CD-4384-BE36-EE4B0785DA1F}" type="pres">
      <dgm:prSet presAssocID="{BDC529BC-ADEE-4561-B9F5-1662FF8E1A44}" presName="parentLeftMargin" presStyleLbl="node1" presStyleIdx="1" presStyleCnt="3"/>
      <dgm:spPr/>
    </dgm:pt>
    <dgm:pt modelId="{4B19CA8A-841A-4E52-9EFB-90FBED2BA3A1}" type="pres">
      <dgm:prSet presAssocID="{BDC529BC-ADEE-4561-B9F5-1662FF8E1A44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91D64296-9875-4BB0-80C7-E8C752B2E97A}" type="pres">
      <dgm:prSet presAssocID="{BDC529BC-ADEE-4561-B9F5-1662FF8E1A44}" presName="negativeSpace" presStyleCnt="0"/>
      <dgm:spPr/>
    </dgm:pt>
    <dgm:pt modelId="{8454B496-8669-4EE5-B57F-FD2D3AAC2514}" type="pres">
      <dgm:prSet presAssocID="{BDC529BC-ADEE-4561-B9F5-1662FF8E1A44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ACD4A801-01EE-446E-9594-6664AAF47526}" srcId="{B8FEC342-8BCB-42A1-8C58-DD8E1CC65515}" destId="{BDC529BC-ADEE-4561-B9F5-1662FF8E1A44}" srcOrd="2" destOrd="0" parTransId="{EB5F5650-8D34-4866-B65D-1EBD2A8C4A3C}" sibTransId="{6744A46B-958C-424D-861C-7E6D3E532CFF}"/>
    <dgm:cxn modelId="{96402B05-4929-4BC7-9292-39E0064D90E6}" srcId="{BDC529BC-ADEE-4561-B9F5-1662FF8E1A44}" destId="{6500D0F8-C5D9-49CF-8816-2AE7B7F93624}" srcOrd="0" destOrd="0" parTransId="{DB0427EC-505A-4262-8A3F-7463546123F8}" sibTransId="{5627D472-3262-472D-B7B9-213BCA8D32A8}"/>
    <dgm:cxn modelId="{8E020D06-2497-4BF7-8300-1EACAC206994}" srcId="{6407D51E-C223-485D-ABD8-FB48C4C8C949}" destId="{F7691070-1517-4DD4-B38E-884176F2C6A4}" srcOrd="1" destOrd="0" parTransId="{D3643053-8405-4679-AC6D-50B6E058FB7A}" sibTransId="{1C49DA39-90A5-49B6-8E21-E62F1826798C}"/>
    <dgm:cxn modelId="{6B9A4617-50FA-447E-9815-B499171598A1}" type="presOf" srcId="{6407D51E-C223-485D-ABD8-FB48C4C8C949}" destId="{5BC3CEA3-A758-4C8A-8170-832F66B2E802}" srcOrd="1" destOrd="0" presId="urn:microsoft.com/office/officeart/2005/8/layout/list1"/>
    <dgm:cxn modelId="{FA1FA329-EAC2-4706-8D36-69CCC353D861}" type="presOf" srcId="{F7691070-1517-4DD4-B38E-884176F2C6A4}" destId="{F482E529-A200-4B16-B776-23EEC3D3C063}" srcOrd="0" destOrd="1" presId="urn:microsoft.com/office/officeart/2005/8/layout/list1"/>
    <dgm:cxn modelId="{C55F7937-5195-4824-9639-3BE1A5EEC472}" type="presOf" srcId="{BDC529BC-ADEE-4561-B9F5-1662FF8E1A44}" destId="{963F073A-71CD-4384-BE36-EE4B0785DA1F}" srcOrd="0" destOrd="0" presId="urn:microsoft.com/office/officeart/2005/8/layout/list1"/>
    <dgm:cxn modelId="{7888C660-0E75-45E3-8446-82A46C3EE45D}" type="presOf" srcId="{4C3EBAC7-4196-42C5-862B-F831D5B3BCFF}" destId="{1887727F-D207-4734-9179-819BE28F1AFD}" srcOrd="0" destOrd="0" presId="urn:microsoft.com/office/officeart/2005/8/layout/list1"/>
    <dgm:cxn modelId="{4DEF1E4C-4620-4A62-8064-AB68564DA97B}" type="presOf" srcId="{6500D0F8-C5D9-49CF-8816-2AE7B7F93624}" destId="{8454B496-8669-4EE5-B57F-FD2D3AAC2514}" srcOrd="0" destOrd="0" presId="urn:microsoft.com/office/officeart/2005/8/layout/list1"/>
    <dgm:cxn modelId="{65156B4D-D836-45EA-B9BC-1DEC2B207151}" type="presOf" srcId="{79B69151-77D4-4ADC-999C-B9D7EBD8257D}" destId="{F482E529-A200-4B16-B776-23EEC3D3C063}" srcOrd="0" destOrd="2" presId="urn:microsoft.com/office/officeart/2005/8/layout/list1"/>
    <dgm:cxn modelId="{36A16B58-E0B6-4620-954F-9B1E1C97DB4F}" type="presOf" srcId="{BDC529BC-ADEE-4561-B9F5-1662FF8E1A44}" destId="{4B19CA8A-841A-4E52-9EFB-90FBED2BA3A1}" srcOrd="1" destOrd="0" presId="urn:microsoft.com/office/officeart/2005/8/layout/list1"/>
    <dgm:cxn modelId="{275F9F80-FB1F-4991-BEE1-624F072C3BF4}" type="presOf" srcId="{4BBFE6B5-8BA7-47F0-AE38-D59DF5460DFB}" destId="{F482E529-A200-4B16-B776-23EEC3D3C063}" srcOrd="0" destOrd="0" presId="urn:microsoft.com/office/officeart/2005/8/layout/list1"/>
    <dgm:cxn modelId="{38A71D82-F0B0-45BD-ABF6-A732EE25C214}" srcId="{B8FEC342-8BCB-42A1-8C58-DD8E1CC65515}" destId="{0421ADEF-B1BA-4A6B-A95A-42DAC42534D4}" srcOrd="1" destOrd="0" parTransId="{CED215DD-7BAF-4372-8607-DCD6157C5532}" sibTransId="{20899384-ADDD-4078-8C84-6A93974A1F9F}"/>
    <dgm:cxn modelId="{D29FB29C-27CE-4BCF-94F4-99A82D4373C4}" type="presOf" srcId="{0421ADEF-B1BA-4A6B-A95A-42DAC42534D4}" destId="{782EE49F-1826-491B-993D-6F8A8E649556}" srcOrd="1" destOrd="0" presId="urn:microsoft.com/office/officeart/2005/8/layout/list1"/>
    <dgm:cxn modelId="{DBBD92B4-FB2E-44B5-823D-362D85C82B06}" srcId="{6407D51E-C223-485D-ABD8-FB48C4C8C949}" destId="{4BBFE6B5-8BA7-47F0-AE38-D59DF5460DFB}" srcOrd="0" destOrd="0" parTransId="{A897462D-EC71-41A1-AA03-CE8655518380}" sibTransId="{6F135752-304D-4559-BF2C-4D5AF50F2E9F}"/>
    <dgm:cxn modelId="{2BCB83B5-7DD9-41F2-B72D-45895FA03681}" srcId="{BDC529BC-ADEE-4561-B9F5-1662FF8E1A44}" destId="{EB0DB0C0-1659-4AB8-836A-5D8632F5E3DC}" srcOrd="1" destOrd="0" parTransId="{768B3BA9-0BD5-443D-8C48-DFCDF44F19EC}" sibTransId="{A7630735-0A7B-4D12-940B-2AFDC5022266}"/>
    <dgm:cxn modelId="{875684B6-3DB8-468F-9560-CCF7FA2D68CE}" type="presOf" srcId="{0421ADEF-B1BA-4A6B-A95A-42DAC42534D4}" destId="{18DD5C43-4A31-46C0-8B6E-E990E288FF3E}" srcOrd="0" destOrd="0" presId="urn:microsoft.com/office/officeart/2005/8/layout/list1"/>
    <dgm:cxn modelId="{19D8FFC6-E5EB-4CA3-B444-F5D9354BB887}" type="presOf" srcId="{EB0DB0C0-1659-4AB8-836A-5D8632F5E3DC}" destId="{8454B496-8669-4EE5-B57F-FD2D3AAC2514}" srcOrd="0" destOrd="1" presId="urn:microsoft.com/office/officeart/2005/8/layout/list1"/>
    <dgm:cxn modelId="{BD6BBED1-F68B-4C17-A6BF-B1310736EED2}" srcId="{6407D51E-C223-485D-ABD8-FB48C4C8C949}" destId="{79B69151-77D4-4ADC-999C-B9D7EBD8257D}" srcOrd="2" destOrd="0" parTransId="{79B72A3B-8733-45FB-A5B7-3681AD49762F}" sibTransId="{D12DE795-8BF2-4816-BD1A-9A36BFC1FA7B}"/>
    <dgm:cxn modelId="{B2A9C9D2-6B6A-430C-86D4-F234A2449CFB}" srcId="{B8FEC342-8BCB-42A1-8C58-DD8E1CC65515}" destId="{6407D51E-C223-485D-ABD8-FB48C4C8C949}" srcOrd="0" destOrd="0" parTransId="{B3F77A21-D59F-4C13-A334-AA9B9D7408B6}" sibTransId="{C0851AD8-AC09-4CD5-9D7A-F14EC5795CA6}"/>
    <dgm:cxn modelId="{B3D25AD5-97F9-4D4B-988A-B07FC118D6C6}" srcId="{0421ADEF-B1BA-4A6B-A95A-42DAC42534D4}" destId="{4C3EBAC7-4196-42C5-862B-F831D5B3BCFF}" srcOrd="0" destOrd="0" parTransId="{39957BA0-89E6-48F2-A86F-6A289F55A05C}" sibTransId="{15A2122B-F37C-46AD-8C50-0F0EB44D7139}"/>
    <dgm:cxn modelId="{425E62DF-C7B7-4EDD-80C9-6DF75E9D48A8}" type="presOf" srcId="{B8FEC342-8BCB-42A1-8C58-DD8E1CC65515}" destId="{B04C09D4-9CC0-4FE5-92CC-CF1F9B710595}" srcOrd="0" destOrd="0" presId="urn:microsoft.com/office/officeart/2005/8/layout/list1"/>
    <dgm:cxn modelId="{C308B4F1-2644-4B3F-9364-F15E8ECA22C4}" type="presOf" srcId="{6407D51E-C223-485D-ABD8-FB48C4C8C949}" destId="{FC7CD0E6-3F07-49A1-B5B1-E71D6BB7CEA8}" srcOrd="0" destOrd="0" presId="urn:microsoft.com/office/officeart/2005/8/layout/list1"/>
    <dgm:cxn modelId="{E6FB0D69-A5B7-4D57-BDDD-936564FC0952}" type="presParOf" srcId="{B04C09D4-9CC0-4FE5-92CC-CF1F9B710595}" destId="{75FE9F71-A485-4578-B826-B3EBBEAACCDF}" srcOrd="0" destOrd="0" presId="urn:microsoft.com/office/officeart/2005/8/layout/list1"/>
    <dgm:cxn modelId="{86E4292F-8602-4BA7-93B2-D0FDE5F25ABB}" type="presParOf" srcId="{75FE9F71-A485-4578-B826-B3EBBEAACCDF}" destId="{FC7CD0E6-3F07-49A1-B5B1-E71D6BB7CEA8}" srcOrd="0" destOrd="0" presId="urn:microsoft.com/office/officeart/2005/8/layout/list1"/>
    <dgm:cxn modelId="{20E1DA47-A564-4899-8CC9-27DAD8EC47FE}" type="presParOf" srcId="{75FE9F71-A485-4578-B826-B3EBBEAACCDF}" destId="{5BC3CEA3-A758-4C8A-8170-832F66B2E802}" srcOrd="1" destOrd="0" presId="urn:microsoft.com/office/officeart/2005/8/layout/list1"/>
    <dgm:cxn modelId="{77A83D1B-3DA2-49E3-8381-F8B0935D4099}" type="presParOf" srcId="{B04C09D4-9CC0-4FE5-92CC-CF1F9B710595}" destId="{57D9B625-119A-41DE-8A92-2A6E2C3A0788}" srcOrd="1" destOrd="0" presId="urn:microsoft.com/office/officeart/2005/8/layout/list1"/>
    <dgm:cxn modelId="{62E7CDD0-3296-4BF0-BB44-696DCADF1C0C}" type="presParOf" srcId="{B04C09D4-9CC0-4FE5-92CC-CF1F9B710595}" destId="{F482E529-A200-4B16-B776-23EEC3D3C063}" srcOrd="2" destOrd="0" presId="urn:microsoft.com/office/officeart/2005/8/layout/list1"/>
    <dgm:cxn modelId="{4833764D-C7A5-44E5-9F9B-F0DA7A8DDD71}" type="presParOf" srcId="{B04C09D4-9CC0-4FE5-92CC-CF1F9B710595}" destId="{2001643D-3C2F-4105-9104-DD9AFA9845D9}" srcOrd="3" destOrd="0" presId="urn:microsoft.com/office/officeart/2005/8/layout/list1"/>
    <dgm:cxn modelId="{FDBBC49E-699C-4179-9B7F-712C9928D5A4}" type="presParOf" srcId="{B04C09D4-9CC0-4FE5-92CC-CF1F9B710595}" destId="{E67E7312-D3B4-4085-ADDB-3B37758847E9}" srcOrd="4" destOrd="0" presId="urn:microsoft.com/office/officeart/2005/8/layout/list1"/>
    <dgm:cxn modelId="{0144FEC5-BBD6-44F1-8D61-6E98C911F69C}" type="presParOf" srcId="{E67E7312-D3B4-4085-ADDB-3B37758847E9}" destId="{18DD5C43-4A31-46C0-8B6E-E990E288FF3E}" srcOrd="0" destOrd="0" presId="urn:microsoft.com/office/officeart/2005/8/layout/list1"/>
    <dgm:cxn modelId="{873A6611-DE2C-42D2-B00B-A54C42E54F2B}" type="presParOf" srcId="{E67E7312-D3B4-4085-ADDB-3B37758847E9}" destId="{782EE49F-1826-491B-993D-6F8A8E649556}" srcOrd="1" destOrd="0" presId="urn:microsoft.com/office/officeart/2005/8/layout/list1"/>
    <dgm:cxn modelId="{6CE5C953-A55D-478D-88FF-F87C59E27E6A}" type="presParOf" srcId="{B04C09D4-9CC0-4FE5-92CC-CF1F9B710595}" destId="{D3ACB20C-D1B6-4199-8796-33A235647F7B}" srcOrd="5" destOrd="0" presId="urn:microsoft.com/office/officeart/2005/8/layout/list1"/>
    <dgm:cxn modelId="{3ADB47CF-026E-40C4-9952-D1B6B9EABD85}" type="presParOf" srcId="{B04C09D4-9CC0-4FE5-92CC-CF1F9B710595}" destId="{1887727F-D207-4734-9179-819BE28F1AFD}" srcOrd="6" destOrd="0" presId="urn:microsoft.com/office/officeart/2005/8/layout/list1"/>
    <dgm:cxn modelId="{88CBD2FD-D6EA-4FA7-9B25-6C2CCD6CFDC7}" type="presParOf" srcId="{B04C09D4-9CC0-4FE5-92CC-CF1F9B710595}" destId="{40E786D0-D1B5-4262-A00B-AF3D0CC1A005}" srcOrd="7" destOrd="0" presId="urn:microsoft.com/office/officeart/2005/8/layout/list1"/>
    <dgm:cxn modelId="{3F68F63D-62CF-4752-A531-4EB8794FEDD1}" type="presParOf" srcId="{B04C09D4-9CC0-4FE5-92CC-CF1F9B710595}" destId="{40C0FF4A-B62A-4FF1-9FFF-074B207F27D7}" srcOrd="8" destOrd="0" presId="urn:microsoft.com/office/officeart/2005/8/layout/list1"/>
    <dgm:cxn modelId="{E434B892-034E-4493-B1E0-C65AB3962F25}" type="presParOf" srcId="{40C0FF4A-B62A-4FF1-9FFF-074B207F27D7}" destId="{963F073A-71CD-4384-BE36-EE4B0785DA1F}" srcOrd="0" destOrd="0" presId="urn:microsoft.com/office/officeart/2005/8/layout/list1"/>
    <dgm:cxn modelId="{6C7B9797-B3DE-4467-AB61-087FBABBF6DA}" type="presParOf" srcId="{40C0FF4A-B62A-4FF1-9FFF-074B207F27D7}" destId="{4B19CA8A-841A-4E52-9EFB-90FBED2BA3A1}" srcOrd="1" destOrd="0" presId="urn:microsoft.com/office/officeart/2005/8/layout/list1"/>
    <dgm:cxn modelId="{D3896922-AEBC-4775-AC85-4455E0DFE3A1}" type="presParOf" srcId="{B04C09D4-9CC0-4FE5-92CC-CF1F9B710595}" destId="{91D64296-9875-4BB0-80C7-E8C752B2E97A}" srcOrd="9" destOrd="0" presId="urn:microsoft.com/office/officeart/2005/8/layout/list1"/>
    <dgm:cxn modelId="{48960681-8CB0-475F-B14E-63C8D9781882}" type="presParOf" srcId="{B04C09D4-9CC0-4FE5-92CC-CF1F9B710595}" destId="{8454B496-8669-4EE5-B57F-FD2D3AAC2514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2D13CC0-824D-4612-A91E-56E12E36F4A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262B9296-C53E-4268-B425-95A837A78175}">
      <dgm:prSet/>
      <dgm:spPr/>
      <dgm:t>
        <a:bodyPr/>
        <a:lstStyle/>
        <a:p>
          <a:r>
            <a:rPr lang="cs-CZ" b="0"/>
            <a:t>Prevenční povinnost</a:t>
          </a:r>
          <a:endParaRPr lang="cs-CZ"/>
        </a:p>
      </dgm:t>
    </dgm:pt>
    <dgm:pt modelId="{BA4C3D4D-749C-4022-9304-8F2597A84BDC}" type="parTrans" cxnId="{D11BD4A0-B601-4E29-8747-2E5C0F6A5EEF}">
      <dgm:prSet/>
      <dgm:spPr/>
      <dgm:t>
        <a:bodyPr/>
        <a:lstStyle/>
        <a:p>
          <a:endParaRPr lang="cs-CZ"/>
        </a:p>
      </dgm:t>
    </dgm:pt>
    <dgm:pt modelId="{DD544EF9-B940-4789-8D8B-1D8773FFCB46}" type="sibTrans" cxnId="{D11BD4A0-B601-4E29-8747-2E5C0F6A5EEF}">
      <dgm:prSet/>
      <dgm:spPr/>
      <dgm:t>
        <a:bodyPr/>
        <a:lstStyle/>
        <a:p>
          <a:endParaRPr lang="cs-CZ"/>
        </a:p>
      </dgm:t>
    </dgm:pt>
    <dgm:pt modelId="{1C984D65-BB60-40CD-AF9D-316BD0C05770}">
      <dgm:prSet/>
      <dgm:spPr/>
      <dgm:t>
        <a:bodyPr/>
        <a:lstStyle/>
        <a:p>
          <a:r>
            <a:rPr lang="cs-CZ" b="0" dirty="0"/>
            <a:t>Předcházet újmě u pacientů i zaměstnavatele</a:t>
          </a:r>
          <a:endParaRPr lang="cs-CZ" dirty="0"/>
        </a:p>
      </dgm:t>
    </dgm:pt>
    <dgm:pt modelId="{574C2D8C-58EB-4B4B-B105-124083F0AA85}" type="parTrans" cxnId="{EFE2F108-7FA4-4E06-81EC-4176CD863581}">
      <dgm:prSet/>
      <dgm:spPr/>
      <dgm:t>
        <a:bodyPr/>
        <a:lstStyle/>
        <a:p>
          <a:endParaRPr lang="cs-CZ"/>
        </a:p>
      </dgm:t>
    </dgm:pt>
    <dgm:pt modelId="{92C77B31-4F75-4E52-AB2D-32B59941C1E9}" type="sibTrans" cxnId="{EFE2F108-7FA4-4E06-81EC-4176CD863581}">
      <dgm:prSet/>
      <dgm:spPr/>
      <dgm:t>
        <a:bodyPr/>
        <a:lstStyle/>
        <a:p>
          <a:endParaRPr lang="cs-CZ"/>
        </a:p>
      </dgm:t>
    </dgm:pt>
    <dgm:pt modelId="{20B95C41-06D9-4760-9DE4-4B8F35716F86}">
      <dgm:prSet/>
      <dgm:spPr/>
      <dgm:t>
        <a:bodyPr/>
        <a:lstStyle/>
        <a:p>
          <a:r>
            <a:rPr lang="cs-CZ" b="0" dirty="0"/>
            <a:t>Povinnost zaměstnance </a:t>
          </a:r>
          <a:endParaRPr lang="cs-CZ" dirty="0"/>
        </a:p>
      </dgm:t>
    </dgm:pt>
    <dgm:pt modelId="{64CE827E-D6A9-462D-8051-19764C66D12D}" type="parTrans" cxnId="{9A8F31B1-45CF-40FD-8782-AA4A9EA03BEF}">
      <dgm:prSet/>
      <dgm:spPr/>
      <dgm:t>
        <a:bodyPr/>
        <a:lstStyle/>
        <a:p>
          <a:endParaRPr lang="cs-CZ"/>
        </a:p>
      </dgm:t>
    </dgm:pt>
    <dgm:pt modelId="{F42F5148-B9F9-4F4C-B6D8-75C6D4372DF8}" type="sibTrans" cxnId="{9A8F31B1-45CF-40FD-8782-AA4A9EA03BEF}">
      <dgm:prSet/>
      <dgm:spPr/>
      <dgm:t>
        <a:bodyPr/>
        <a:lstStyle/>
        <a:p>
          <a:endParaRPr lang="cs-CZ"/>
        </a:p>
      </dgm:t>
    </dgm:pt>
    <dgm:pt modelId="{3265880C-02CF-4AE8-A8FC-44BF54F7ADD3}">
      <dgm:prSet/>
      <dgm:spPr/>
      <dgm:t>
        <a:bodyPr/>
        <a:lstStyle/>
        <a:p>
          <a:r>
            <a:rPr lang="cs-CZ" b="0" dirty="0"/>
            <a:t>Vykonávat práci řádně, dle pokynů nadřízeného a vnitřních předpisů</a:t>
          </a:r>
          <a:endParaRPr lang="cs-CZ" dirty="0"/>
        </a:p>
      </dgm:t>
    </dgm:pt>
    <dgm:pt modelId="{E1188C2D-E8AE-47DD-B3CF-5859B289498F}" type="parTrans" cxnId="{4E02C01D-F86E-4F9B-9EC9-FAE9C04C921E}">
      <dgm:prSet/>
      <dgm:spPr/>
      <dgm:t>
        <a:bodyPr/>
        <a:lstStyle/>
        <a:p>
          <a:endParaRPr lang="cs-CZ"/>
        </a:p>
      </dgm:t>
    </dgm:pt>
    <dgm:pt modelId="{92532058-F680-47AB-97B4-059A90E1819C}" type="sibTrans" cxnId="{4E02C01D-F86E-4F9B-9EC9-FAE9C04C921E}">
      <dgm:prSet/>
      <dgm:spPr/>
      <dgm:t>
        <a:bodyPr/>
        <a:lstStyle/>
        <a:p>
          <a:endParaRPr lang="cs-CZ"/>
        </a:p>
      </dgm:t>
    </dgm:pt>
    <dgm:pt modelId="{74FC13A5-BB7B-41ED-B623-3CB0240609E4}">
      <dgm:prSet/>
      <dgm:spPr/>
      <dgm:t>
        <a:bodyPr/>
        <a:lstStyle/>
        <a:p>
          <a:r>
            <a:rPr lang="cs-CZ" b="0" dirty="0"/>
            <a:t>Povinnosti vyplývající ze zákona </a:t>
          </a:r>
          <a:endParaRPr lang="cs-CZ" dirty="0"/>
        </a:p>
      </dgm:t>
    </dgm:pt>
    <dgm:pt modelId="{F98C3CC2-926C-402F-8E79-5F4871EF12F0}" type="parTrans" cxnId="{66DD3E7C-55BB-485D-B860-758EBEF815AE}">
      <dgm:prSet/>
      <dgm:spPr/>
      <dgm:t>
        <a:bodyPr/>
        <a:lstStyle/>
        <a:p>
          <a:endParaRPr lang="cs-CZ"/>
        </a:p>
      </dgm:t>
    </dgm:pt>
    <dgm:pt modelId="{40636E8F-C0A7-4529-AEFC-BC51B3628C40}" type="sibTrans" cxnId="{66DD3E7C-55BB-485D-B860-758EBEF815AE}">
      <dgm:prSet/>
      <dgm:spPr/>
      <dgm:t>
        <a:bodyPr/>
        <a:lstStyle/>
        <a:p>
          <a:endParaRPr lang="cs-CZ"/>
        </a:p>
      </dgm:t>
    </dgm:pt>
    <dgm:pt modelId="{1047EA77-798F-41FE-ABD0-C22B9DB4F265}">
      <dgm:prSet/>
      <dgm:spPr/>
      <dgm:t>
        <a:bodyPr/>
        <a:lstStyle/>
        <a:p>
          <a:r>
            <a:rPr lang="cs-CZ" b="0" dirty="0"/>
            <a:t>dodržovat hygienické předpisy</a:t>
          </a:r>
          <a:endParaRPr lang="cs-CZ" dirty="0"/>
        </a:p>
      </dgm:t>
    </dgm:pt>
    <dgm:pt modelId="{B562E145-0DE3-407C-885D-7C8584851DC3}" type="parTrans" cxnId="{2A4CB902-CEE1-4EF3-8EC2-C6127513E22E}">
      <dgm:prSet/>
      <dgm:spPr/>
      <dgm:t>
        <a:bodyPr/>
        <a:lstStyle/>
        <a:p>
          <a:endParaRPr lang="cs-CZ"/>
        </a:p>
      </dgm:t>
    </dgm:pt>
    <dgm:pt modelId="{49E956EC-D88E-44D9-A647-CE47B83B8F32}" type="sibTrans" cxnId="{2A4CB902-CEE1-4EF3-8EC2-C6127513E22E}">
      <dgm:prSet/>
      <dgm:spPr/>
      <dgm:t>
        <a:bodyPr/>
        <a:lstStyle/>
        <a:p>
          <a:endParaRPr lang="cs-CZ"/>
        </a:p>
      </dgm:t>
    </dgm:pt>
    <dgm:pt modelId="{53738FE1-B1FD-4644-83A6-9D9C84ADB645}">
      <dgm:prSet/>
      <dgm:spPr/>
      <dgm:t>
        <a:bodyPr/>
        <a:lstStyle/>
        <a:p>
          <a:r>
            <a:rPr lang="cs-CZ" b="0" dirty="0"/>
            <a:t>řídit se vlastní odborností</a:t>
          </a:r>
          <a:endParaRPr lang="cs-CZ" dirty="0"/>
        </a:p>
      </dgm:t>
    </dgm:pt>
    <dgm:pt modelId="{19067B8C-5826-4BFF-839F-FC5D97526525}" type="parTrans" cxnId="{9C3EC8BC-EC56-456C-A33D-7CA4CD64BC6C}">
      <dgm:prSet/>
      <dgm:spPr/>
      <dgm:t>
        <a:bodyPr/>
        <a:lstStyle/>
        <a:p>
          <a:endParaRPr lang="cs-CZ"/>
        </a:p>
      </dgm:t>
    </dgm:pt>
    <dgm:pt modelId="{9E534DEF-F384-4C88-BFD2-3D091CF44830}" type="sibTrans" cxnId="{9C3EC8BC-EC56-456C-A33D-7CA4CD64BC6C}">
      <dgm:prSet/>
      <dgm:spPr/>
      <dgm:t>
        <a:bodyPr/>
        <a:lstStyle/>
        <a:p>
          <a:endParaRPr lang="cs-CZ"/>
        </a:p>
      </dgm:t>
    </dgm:pt>
    <dgm:pt modelId="{8CC624B4-4FF7-4685-B671-4DB8DB83CABF}">
      <dgm:prSet/>
      <dgm:spPr/>
      <dgm:t>
        <a:bodyPr/>
        <a:lstStyle/>
        <a:p>
          <a:r>
            <a:rPr lang="cs-CZ" b="0" dirty="0"/>
            <a:t>povinná očkování</a:t>
          </a:r>
          <a:endParaRPr lang="cs-CZ" dirty="0"/>
        </a:p>
      </dgm:t>
    </dgm:pt>
    <dgm:pt modelId="{1D4274E1-E175-4BA0-942D-3ABA681495E0}" type="parTrans" cxnId="{0D8645AC-5E29-43B3-A1FB-1F0A4A6B22D7}">
      <dgm:prSet/>
      <dgm:spPr/>
      <dgm:t>
        <a:bodyPr/>
        <a:lstStyle/>
        <a:p>
          <a:endParaRPr lang="cs-CZ"/>
        </a:p>
      </dgm:t>
    </dgm:pt>
    <dgm:pt modelId="{A3030826-17B9-437F-B680-944EB85A7600}" type="sibTrans" cxnId="{0D8645AC-5E29-43B3-A1FB-1F0A4A6B22D7}">
      <dgm:prSet/>
      <dgm:spPr/>
      <dgm:t>
        <a:bodyPr/>
        <a:lstStyle/>
        <a:p>
          <a:endParaRPr lang="cs-CZ"/>
        </a:p>
      </dgm:t>
    </dgm:pt>
    <dgm:pt modelId="{7DE7FC0A-6B41-4ADA-BA77-576C2EF3A22E}" type="pres">
      <dgm:prSet presAssocID="{12D13CC0-824D-4612-A91E-56E12E36F4A6}" presName="linear" presStyleCnt="0">
        <dgm:presLayoutVars>
          <dgm:dir/>
          <dgm:animLvl val="lvl"/>
          <dgm:resizeHandles val="exact"/>
        </dgm:presLayoutVars>
      </dgm:prSet>
      <dgm:spPr/>
    </dgm:pt>
    <dgm:pt modelId="{340ED671-2A67-4264-A352-1A0C6269410C}" type="pres">
      <dgm:prSet presAssocID="{262B9296-C53E-4268-B425-95A837A78175}" presName="parentLin" presStyleCnt="0"/>
      <dgm:spPr/>
    </dgm:pt>
    <dgm:pt modelId="{7BB2DB98-0466-4CBE-B3C4-BC57FE3BB7E7}" type="pres">
      <dgm:prSet presAssocID="{262B9296-C53E-4268-B425-95A837A78175}" presName="parentLeftMargin" presStyleLbl="node1" presStyleIdx="0" presStyleCnt="3"/>
      <dgm:spPr/>
    </dgm:pt>
    <dgm:pt modelId="{D175B53C-040C-492F-B11A-8ECA20B98FAD}" type="pres">
      <dgm:prSet presAssocID="{262B9296-C53E-4268-B425-95A837A78175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FC8AB08B-3D29-4BAA-9B53-A5EC7929E47B}" type="pres">
      <dgm:prSet presAssocID="{262B9296-C53E-4268-B425-95A837A78175}" presName="negativeSpace" presStyleCnt="0"/>
      <dgm:spPr/>
    </dgm:pt>
    <dgm:pt modelId="{618BDB99-9815-4FB0-BAF7-67E1CA850FBD}" type="pres">
      <dgm:prSet presAssocID="{262B9296-C53E-4268-B425-95A837A78175}" presName="childText" presStyleLbl="conFgAcc1" presStyleIdx="0" presStyleCnt="3">
        <dgm:presLayoutVars>
          <dgm:bulletEnabled val="1"/>
        </dgm:presLayoutVars>
      </dgm:prSet>
      <dgm:spPr/>
    </dgm:pt>
    <dgm:pt modelId="{93E497FD-32E8-4BEE-9C0C-E0813D630C2E}" type="pres">
      <dgm:prSet presAssocID="{DD544EF9-B940-4789-8D8B-1D8773FFCB46}" presName="spaceBetweenRectangles" presStyleCnt="0"/>
      <dgm:spPr/>
    </dgm:pt>
    <dgm:pt modelId="{10A639B2-6FAC-4FE8-A8EB-61BED4E8A21F}" type="pres">
      <dgm:prSet presAssocID="{20B95C41-06D9-4760-9DE4-4B8F35716F86}" presName="parentLin" presStyleCnt="0"/>
      <dgm:spPr/>
    </dgm:pt>
    <dgm:pt modelId="{DDF24D65-29D8-43F3-8F39-F1E820EE7F03}" type="pres">
      <dgm:prSet presAssocID="{20B95C41-06D9-4760-9DE4-4B8F35716F86}" presName="parentLeftMargin" presStyleLbl="node1" presStyleIdx="0" presStyleCnt="3"/>
      <dgm:spPr/>
    </dgm:pt>
    <dgm:pt modelId="{A8D62AB8-913A-4D0A-807E-5FDB12726616}" type="pres">
      <dgm:prSet presAssocID="{20B95C41-06D9-4760-9DE4-4B8F35716F86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F0E9599-7BEF-45FA-B4BB-A73C26D7873A}" type="pres">
      <dgm:prSet presAssocID="{20B95C41-06D9-4760-9DE4-4B8F35716F86}" presName="negativeSpace" presStyleCnt="0"/>
      <dgm:spPr/>
    </dgm:pt>
    <dgm:pt modelId="{E9669609-6F8E-404D-8EFB-C47ECF386B88}" type="pres">
      <dgm:prSet presAssocID="{20B95C41-06D9-4760-9DE4-4B8F35716F86}" presName="childText" presStyleLbl="conFgAcc1" presStyleIdx="1" presStyleCnt="3">
        <dgm:presLayoutVars>
          <dgm:bulletEnabled val="1"/>
        </dgm:presLayoutVars>
      </dgm:prSet>
      <dgm:spPr/>
    </dgm:pt>
    <dgm:pt modelId="{63FDCA61-766C-49A4-8090-4600FF73F982}" type="pres">
      <dgm:prSet presAssocID="{F42F5148-B9F9-4F4C-B6D8-75C6D4372DF8}" presName="spaceBetweenRectangles" presStyleCnt="0"/>
      <dgm:spPr/>
    </dgm:pt>
    <dgm:pt modelId="{A5810C59-D804-4CE8-B3DA-94CBCDD19531}" type="pres">
      <dgm:prSet presAssocID="{74FC13A5-BB7B-41ED-B623-3CB0240609E4}" presName="parentLin" presStyleCnt="0"/>
      <dgm:spPr/>
    </dgm:pt>
    <dgm:pt modelId="{1077E46D-FBE1-44AB-9287-E4FB2ADFC1DC}" type="pres">
      <dgm:prSet presAssocID="{74FC13A5-BB7B-41ED-B623-3CB0240609E4}" presName="parentLeftMargin" presStyleLbl="node1" presStyleIdx="1" presStyleCnt="3"/>
      <dgm:spPr/>
    </dgm:pt>
    <dgm:pt modelId="{6F3D13C8-8C86-46E5-A2E8-C0D7A4A45DDD}" type="pres">
      <dgm:prSet presAssocID="{74FC13A5-BB7B-41ED-B623-3CB0240609E4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72D4DA15-C028-4DC5-95E6-610435C0F351}" type="pres">
      <dgm:prSet presAssocID="{74FC13A5-BB7B-41ED-B623-3CB0240609E4}" presName="negativeSpace" presStyleCnt="0"/>
      <dgm:spPr/>
    </dgm:pt>
    <dgm:pt modelId="{CA02AB7B-5FDE-4C96-8706-C247DE3783EF}" type="pres">
      <dgm:prSet presAssocID="{74FC13A5-BB7B-41ED-B623-3CB0240609E4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0EB0D02-8D98-483F-AD10-8A0B9AB9D242}" type="presOf" srcId="{20B95C41-06D9-4760-9DE4-4B8F35716F86}" destId="{DDF24D65-29D8-43F3-8F39-F1E820EE7F03}" srcOrd="0" destOrd="0" presId="urn:microsoft.com/office/officeart/2005/8/layout/list1"/>
    <dgm:cxn modelId="{2A4CB902-CEE1-4EF3-8EC2-C6127513E22E}" srcId="{74FC13A5-BB7B-41ED-B623-3CB0240609E4}" destId="{1047EA77-798F-41FE-ABD0-C22B9DB4F265}" srcOrd="0" destOrd="0" parTransId="{B562E145-0DE3-407C-885D-7C8584851DC3}" sibTransId="{49E956EC-D88E-44D9-A647-CE47B83B8F32}"/>
    <dgm:cxn modelId="{EFE2F108-7FA4-4E06-81EC-4176CD863581}" srcId="{262B9296-C53E-4268-B425-95A837A78175}" destId="{1C984D65-BB60-40CD-AF9D-316BD0C05770}" srcOrd="0" destOrd="0" parTransId="{574C2D8C-58EB-4B4B-B105-124083F0AA85}" sibTransId="{92C77B31-4F75-4E52-AB2D-32B59941C1E9}"/>
    <dgm:cxn modelId="{4E02C01D-F86E-4F9B-9EC9-FAE9C04C921E}" srcId="{20B95C41-06D9-4760-9DE4-4B8F35716F86}" destId="{3265880C-02CF-4AE8-A8FC-44BF54F7ADD3}" srcOrd="0" destOrd="0" parTransId="{E1188C2D-E8AE-47DD-B3CF-5859B289498F}" sibTransId="{92532058-F680-47AB-97B4-059A90E1819C}"/>
    <dgm:cxn modelId="{E534AC20-3C9F-49B9-9986-F5BE46357061}" type="presOf" srcId="{3265880C-02CF-4AE8-A8FC-44BF54F7ADD3}" destId="{E9669609-6F8E-404D-8EFB-C47ECF386B88}" srcOrd="0" destOrd="0" presId="urn:microsoft.com/office/officeart/2005/8/layout/list1"/>
    <dgm:cxn modelId="{DE50473B-61D3-47C3-BC48-DFAD4F97630D}" type="presOf" srcId="{262B9296-C53E-4268-B425-95A837A78175}" destId="{D175B53C-040C-492F-B11A-8ECA20B98FAD}" srcOrd="1" destOrd="0" presId="urn:microsoft.com/office/officeart/2005/8/layout/list1"/>
    <dgm:cxn modelId="{4136DE40-0CF3-45FC-9760-731A0D807168}" type="presOf" srcId="{12D13CC0-824D-4612-A91E-56E12E36F4A6}" destId="{7DE7FC0A-6B41-4ADA-BA77-576C2EF3A22E}" srcOrd="0" destOrd="0" presId="urn:microsoft.com/office/officeart/2005/8/layout/list1"/>
    <dgm:cxn modelId="{02E35451-0113-4546-A489-0C03BFA5D651}" type="presOf" srcId="{1047EA77-798F-41FE-ABD0-C22B9DB4F265}" destId="{CA02AB7B-5FDE-4C96-8706-C247DE3783EF}" srcOrd="0" destOrd="0" presId="urn:microsoft.com/office/officeart/2005/8/layout/list1"/>
    <dgm:cxn modelId="{FA0DD176-D160-4B27-8165-B3C00659BEE7}" type="presOf" srcId="{1C984D65-BB60-40CD-AF9D-316BD0C05770}" destId="{618BDB99-9815-4FB0-BAF7-67E1CA850FBD}" srcOrd="0" destOrd="0" presId="urn:microsoft.com/office/officeart/2005/8/layout/list1"/>
    <dgm:cxn modelId="{66DD3E7C-55BB-485D-B860-758EBEF815AE}" srcId="{12D13CC0-824D-4612-A91E-56E12E36F4A6}" destId="{74FC13A5-BB7B-41ED-B623-3CB0240609E4}" srcOrd="2" destOrd="0" parTransId="{F98C3CC2-926C-402F-8E79-5F4871EF12F0}" sibTransId="{40636E8F-C0A7-4529-AEFC-BC51B3628C40}"/>
    <dgm:cxn modelId="{883C389F-9ADB-4C07-A1E9-11991BCD5ED3}" type="presOf" srcId="{262B9296-C53E-4268-B425-95A837A78175}" destId="{7BB2DB98-0466-4CBE-B3C4-BC57FE3BB7E7}" srcOrd="0" destOrd="0" presId="urn:microsoft.com/office/officeart/2005/8/layout/list1"/>
    <dgm:cxn modelId="{D11BD4A0-B601-4E29-8747-2E5C0F6A5EEF}" srcId="{12D13CC0-824D-4612-A91E-56E12E36F4A6}" destId="{262B9296-C53E-4268-B425-95A837A78175}" srcOrd="0" destOrd="0" parTransId="{BA4C3D4D-749C-4022-9304-8F2597A84BDC}" sibTransId="{DD544EF9-B940-4789-8D8B-1D8773FFCB46}"/>
    <dgm:cxn modelId="{B76A8AA3-C731-4B50-B091-289A3161D0EF}" type="presOf" srcId="{74FC13A5-BB7B-41ED-B623-3CB0240609E4}" destId="{6F3D13C8-8C86-46E5-A2E8-C0D7A4A45DDD}" srcOrd="1" destOrd="0" presId="urn:microsoft.com/office/officeart/2005/8/layout/list1"/>
    <dgm:cxn modelId="{D340A2AB-F57C-4967-B68D-3C1B9FD919CA}" type="presOf" srcId="{20B95C41-06D9-4760-9DE4-4B8F35716F86}" destId="{A8D62AB8-913A-4D0A-807E-5FDB12726616}" srcOrd="1" destOrd="0" presId="urn:microsoft.com/office/officeart/2005/8/layout/list1"/>
    <dgm:cxn modelId="{0D8645AC-5E29-43B3-A1FB-1F0A4A6B22D7}" srcId="{74FC13A5-BB7B-41ED-B623-3CB0240609E4}" destId="{8CC624B4-4FF7-4685-B671-4DB8DB83CABF}" srcOrd="2" destOrd="0" parTransId="{1D4274E1-E175-4BA0-942D-3ABA681495E0}" sibTransId="{A3030826-17B9-437F-B680-944EB85A7600}"/>
    <dgm:cxn modelId="{EF6A8CAE-B924-491E-BE4E-6BC270389430}" type="presOf" srcId="{8CC624B4-4FF7-4685-B671-4DB8DB83CABF}" destId="{CA02AB7B-5FDE-4C96-8706-C247DE3783EF}" srcOrd="0" destOrd="2" presId="urn:microsoft.com/office/officeart/2005/8/layout/list1"/>
    <dgm:cxn modelId="{9A8F31B1-45CF-40FD-8782-AA4A9EA03BEF}" srcId="{12D13CC0-824D-4612-A91E-56E12E36F4A6}" destId="{20B95C41-06D9-4760-9DE4-4B8F35716F86}" srcOrd="1" destOrd="0" parTransId="{64CE827E-D6A9-462D-8051-19764C66D12D}" sibTransId="{F42F5148-B9F9-4F4C-B6D8-75C6D4372DF8}"/>
    <dgm:cxn modelId="{9C3EC8BC-EC56-456C-A33D-7CA4CD64BC6C}" srcId="{74FC13A5-BB7B-41ED-B623-3CB0240609E4}" destId="{53738FE1-B1FD-4644-83A6-9D9C84ADB645}" srcOrd="1" destOrd="0" parTransId="{19067B8C-5826-4BFF-839F-FC5D97526525}" sibTransId="{9E534DEF-F384-4C88-BFD2-3D091CF44830}"/>
    <dgm:cxn modelId="{7116D5BE-AC6B-4D3F-BBB3-56133B2335C3}" type="presOf" srcId="{74FC13A5-BB7B-41ED-B623-3CB0240609E4}" destId="{1077E46D-FBE1-44AB-9287-E4FB2ADFC1DC}" srcOrd="0" destOrd="0" presId="urn:microsoft.com/office/officeart/2005/8/layout/list1"/>
    <dgm:cxn modelId="{8E3806C9-5098-4B51-8A3D-0C276B7B1705}" type="presOf" srcId="{53738FE1-B1FD-4644-83A6-9D9C84ADB645}" destId="{CA02AB7B-5FDE-4C96-8706-C247DE3783EF}" srcOrd="0" destOrd="1" presId="urn:microsoft.com/office/officeart/2005/8/layout/list1"/>
    <dgm:cxn modelId="{499F64DA-29CE-446F-AD8B-92EBF1E52B52}" type="presParOf" srcId="{7DE7FC0A-6B41-4ADA-BA77-576C2EF3A22E}" destId="{340ED671-2A67-4264-A352-1A0C6269410C}" srcOrd="0" destOrd="0" presId="urn:microsoft.com/office/officeart/2005/8/layout/list1"/>
    <dgm:cxn modelId="{D35337BF-9B28-4DA2-AAB9-5967F9FBFEA8}" type="presParOf" srcId="{340ED671-2A67-4264-A352-1A0C6269410C}" destId="{7BB2DB98-0466-4CBE-B3C4-BC57FE3BB7E7}" srcOrd="0" destOrd="0" presId="urn:microsoft.com/office/officeart/2005/8/layout/list1"/>
    <dgm:cxn modelId="{EE0F2C39-8AB8-4777-AF27-4907D23FA3F4}" type="presParOf" srcId="{340ED671-2A67-4264-A352-1A0C6269410C}" destId="{D175B53C-040C-492F-B11A-8ECA20B98FAD}" srcOrd="1" destOrd="0" presId="urn:microsoft.com/office/officeart/2005/8/layout/list1"/>
    <dgm:cxn modelId="{501FDA48-8333-4B9E-B4FB-2123B216496D}" type="presParOf" srcId="{7DE7FC0A-6B41-4ADA-BA77-576C2EF3A22E}" destId="{FC8AB08B-3D29-4BAA-9B53-A5EC7929E47B}" srcOrd="1" destOrd="0" presId="urn:microsoft.com/office/officeart/2005/8/layout/list1"/>
    <dgm:cxn modelId="{E6882494-D673-4898-B9BA-08EE4CCC03D8}" type="presParOf" srcId="{7DE7FC0A-6B41-4ADA-BA77-576C2EF3A22E}" destId="{618BDB99-9815-4FB0-BAF7-67E1CA850FBD}" srcOrd="2" destOrd="0" presId="urn:microsoft.com/office/officeart/2005/8/layout/list1"/>
    <dgm:cxn modelId="{CADAC6AC-71AD-4513-AAF0-6D451AC10AB4}" type="presParOf" srcId="{7DE7FC0A-6B41-4ADA-BA77-576C2EF3A22E}" destId="{93E497FD-32E8-4BEE-9C0C-E0813D630C2E}" srcOrd="3" destOrd="0" presId="urn:microsoft.com/office/officeart/2005/8/layout/list1"/>
    <dgm:cxn modelId="{DC235F25-A067-4A2E-A242-E24F316338E5}" type="presParOf" srcId="{7DE7FC0A-6B41-4ADA-BA77-576C2EF3A22E}" destId="{10A639B2-6FAC-4FE8-A8EB-61BED4E8A21F}" srcOrd="4" destOrd="0" presId="urn:microsoft.com/office/officeart/2005/8/layout/list1"/>
    <dgm:cxn modelId="{7FBA16DF-B8C1-4D92-A47E-31243C4B04B4}" type="presParOf" srcId="{10A639B2-6FAC-4FE8-A8EB-61BED4E8A21F}" destId="{DDF24D65-29D8-43F3-8F39-F1E820EE7F03}" srcOrd="0" destOrd="0" presId="urn:microsoft.com/office/officeart/2005/8/layout/list1"/>
    <dgm:cxn modelId="{9DFD6533-D439-49F3-B778-33E2005BE997}" type="presParOf" srcId="{10A639B2-6FAC-4FE8-A8EB-61BED4E8A21F}" destId="{A8D62AB8-913A-4D0A-807E-5FDB12726616}" srcOrd="1" destOrd="0" presId="urn:microsoft.com/office/officeart/2005/8/layout/list1"/>
    <dgm:cxn modelId="{58B1DB81-A51D-4611-A0EE-763CAEAF4CEC}" type="presParOf" srcId="{7DE7FC0A-6B41-4ADA-BA77-576C2EF3A22E}" destId="{2F0E9599-7BEF-45FA-B4BB-A73C26D7873A}" srcOrd="5" destOrd="0" presId="urn:microsoft.com/office/officeart/2005/8/layout/list1"/>
    <dgm:cxn modelId="{39E2DC88-CDFA-4984-A879-6E3BE1556359}" type="presParOf" srcId="{7DE7FC0A-6B41-4ADA-BA77-576C2EF3A22E}" destId="{E9669609-6F8E-404D-8EFB-C47ECF386B88}" srcOrd="6" destOrd="0" presId="urn:microsoft.com/office/officeart/2005/8/layout/list1"/>
    <dgm:cxn modelId="{8E46FBA4-69FD-411C-91E6-A2A413ADADB5}" type="presParOf" srcId="{7DE7FC0A-6B41-4ADA-BA77-576C2EF3A22E}" destId="{63FDCA61-766C-49A4-8090-4600FF73F982}" srcOrd="7" destOrd="0" presId="urn:microsoft.com/office/officeart/2005/8/layout/list1"/>
    <dgm:cxn modelId="{8C372799-82A4-45AD-956A-8B096CD3582C}" type="presParOf" srcId="{7DE7FC0A-6B41-4ADA-BA77-576C2EF3A22E}" destId="{A5810C59-D804-4CE8-B3DA-94CBCDD19531}" srcOrd="8" destOrd="0" presId="urn:microsoft.com/office/officeart/2005/8/layout/list1"/>
    <dgm:cxn modelId="{04405D2D-DB1F-4721-B810-76E893C82EED}" type="presParOf" srcId="{A5810C59-D804-4CE8-B3DA-94CBCDD19531}" destId="{1077E46D-FBE1-44AB-9287-E4FB2ADFC1DC}" srcOrd="0" destOrd="0" presId="urn:microsoft.com/office/officeart/2005/8/layout/list1"/>
    <dgm:cxn modelId="{28B2F0F6-A063-49A2-8A41-76C377D5468B}" type="presParOf" srcId="{A5810C59-D804-4CE8-B3DA-94CBCDD19531}" destId="{6F3D13C8-8C86-46E5-A2E8-C0D7A4A45DDD}" srcOrd="1" destOrd="0" presId="urn:microsoft.com/office/officeart/2005/8/layout/list1"/>
    <dgm:cxn modelId="{3B5D13B6-0A81-4121-AC7E-D846F80BF62F}" type="presParOf" srcId="{7DE7FC0A-6B41-4ADA-BA77-576C2EF3A22E}" destId="{72D4DA15-C028-4DC5-95E6-610435C0F351}" srcOrd="9" destOrd="0" presId="urn:microsoft.com/office/officeart/2005/8/layout/list1"/>
    <dgm:cxn modelId="{C7C09D6B-29F0-4FB8-A8B4-E08052A89C86}" type="presParOf" srcId="{7DE7FC0A-6B41-4ADA-BA77-576C2EF3A22E}" destId="{CA02AB7B-5FDE-4C96-8706-C247DE3783EF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CDEE942-D0A7-4B2F-8DD7-3578A5EF49FF}" type="doc">
      <dgm:prSet loTypeId="urn:microsoft.com/office/officeart/2005/8/layout/list1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87EBFC85-76BB-472A-BF23-C81D874603D7}">
      <dgm:prSet/>
      <dgm:spPr/>
      <dgm:t>
        <a:bodyPr/>
        <a:lstStyle/>
        <a:p>
          <a:r>
            <a:rPr lang="cs-CZ" b="0" dirty="0"/>
            <a:t>Pracovněprávní postihy</a:t>
          </a:r>
          <a:endParaRPr lang="cs-CZ" dirty="0"/>
        </a:p>
      </dgm:t>
    </dgm:pt>
    <dgm:pt modelId="{8FC3A7AC-42AD-4C9C-8343-1C8793214124}" type="parTrans" cxnId="{367EFD71-26B3-4524-B5AB-E684094BFB25}">
      <dgm:prSet/>
      <dgm:spPr/>
      <dgm:t>
        <a:bodyPr/>
        <a:lstStyle/>
        <a:p>
          <a:endParaRPr lang="cs-CZ"/>
        </a:p>
      </dgm:t>
    </dgm:pt>
    <dgm:pt modelId="{C6DB1444-22FD-4F45-B24A-4A1631E37D64}" type="sibTrans" cxnId="{367EFD71-26B3-4524-B5AB-E684094BFB25}">
      <dgm:prSet/>
      <dgm:spPr/>
      <dgm:t>
        <a:bodyPr/>
        <a:lstStyle/>
        <a:p>
          <a:endParaRPr lang="cs-CZ"/>
        </a:p>
      </dgm:t>
    </dgm:pt>
    <dgm:pt modelId="{DB93A371-7E18-45C9-B2D2-8BBE7F983049}">
      <dgm:prSet/>
      <dgm:spPr/>
      <dgm:t>
        <a:bodyPr/>
        <a:lstStyle/>
        <a:p>
          <a:r>
            <a:rPr lang="cs-CZ" b="0" dirty="0"/>
            <a:t>Odpovědnost</a:t>
          </a:r>
          <a:endParaRPr lang="cs-CZ" dirty="0"/>
        </a:p>
      </dgm:t>
    </dgm:pt>
    <dgm:pt modelId="{999FA44A-FDFD-406F-B6A9-48FE47388ACD}" type="parTrans" cxnId="{7C6E7788-FF93-4918-B5F6-D0E0B75160DC}">
      <dgm:prSet/>
      <dgm:spPr/>
      <dgm:t>
        <a:bodyPr/>
        <a:lstStyle/>
        <a:p>
          <a:endParaRPr lang="cs-CZ"/>
        </a:p>
      </dgm:t>
    </dgm:pt>
    <dgm:pt modelId="{1391B129-A55D-4E95-A446-752D25E4F05F}" type="sibTrans" cxnId="{7C6E7788-FF93-4918-B5F6-D0E0B75160DC}">
      <dgm:prSet/>
      <dgm:spPr/>
      <dgm:t>
        <a:bodyPr/>
        <a:lstStyle/>
        <a:p>
          <a:endParaRPr lang="cs-CZ"/>
        </a:p>
      </dgm:t>
    </dgm:pt>
    <dgm:pt modelId="{5E9DD3E5-C43C-4724-8208-5323BC0E4B45}">
      <dgm:prSet/>
      <dgm:spPr/>
      <dgm:t>
        <a:bodyPr/>
        <a:lstStyle/>
        <a:p>
          <a:r>
            <a:rPr lang="cs-CZ" dirty="0"/>
            <a:t>Náhrada škody (omezená)</a:t>
          </a:r>
        </a:p>
      </dgm:t>
    </dgm:pt>
    <dgm:pt modelId="{CE33CF24-B296-4591-85E4-350BF4C7FEF0}" type="parTrans" cxnId="{417743DC-A47E-4EA6-AC1B-F3A0E96559FD}">
      <dgm:prSet/>
      <dgm:spPr/>
    </dgm:pt>
    <dgm:pt modelId="{50D4BC5B-8D7A-4165-A58A-0F15E7F9933C}" type="sibTrans" cxnId="{417743DC-A47E-4EA6-AC1B-F3A0E96559FD}">
      <dgm:prSet/>
      <dgm:spPr/>
    </dgm:pt>
    <dgm:pt modelId="{B0F81B18-63C6-43B8-A05A-5258B139EA6B}">
      <dgm:prSet/>
      <dgm:spPr/>
      <dgm:t>
        <a:bodyPr/>
        <a:lstStyle/>
        <a:p>
          <a:r>
            <a:rPr lang="cs-CZ" dirty="0"/>
            <a:t>Snížení pohyblivých složek mzdy</a:t>
          </a:r>
        </a:p>
      </dgm:t>
    </dgm:pt>
    <dgm:pt modelId="{8D925064-1762-43C8-8EA9-51B9CE6D285E}" type="parTrans" cxnId="{D29EF96E-2187-4880-9C77-534CDFB3980C}">
      <dgm:prSet/>
      <dgm:spPr/>
    </dgm:pt>
    <dgm:pt modelId="{D77B4D09-3C4F-4E74-9553-A97EDC8E9A46}" type="sibTrans" cxnId="{D29EF96E-2187-4880-9C77-534CDFB3980C}">
      <dgm:prSet/>
      <dgm:spPr/>
    </dgm:pt>
    <dgm:pt modelId="{7C20DF0C-1CAB-4936-A41A-7C61BBDD97FC}">
      <dgm:prSet/>
      <dgm:spPr/>
      <dgm:t>
        <a:bodyPr/>
        <a:lstStyle/>
        <a:p>
          <a:r>
            <a:rPr lang="cs-CZ" dirty="0"/>
            <a:t>Výpověď/okamžité zrušení pracovního poměru</a:t>
          </a:r>
        </a:p>
      </dgm:t>
    </dgm:pt>
    <dgm:pt modelId="{0E8F4BC8-F9AB-4547-9E54-5A9D04AF0D26}" type="parTrans" cxnId="{F671C16A-8657-4EE6-A3C5-9E119CE358B3}">
      <dgm:prSet/>
      <dgm:spPr/>
    </dgm:pt>
    <dgm:pt modelId="{5E4A75FA-0039-48E9-9D67-008316165D10}" type="sibTrans" cxnId="{F671C16A-8657-4EE6-A3C5-9E119CE358B3}">
      <dgm:prSet/>
      <dgm:spPr/>
    </dgm:pt>
    <dgm:pt modelId="{2897B423-3372-4B17-82E0-592EE41FF643}">
      <dgm:prSet/>
      <dgm:spPr/>
      <dgm:t>
        <a:bodyPr/>
        <a:lstStyle/>
        <a:p>
          <a:r>
            <a:rPr lang="cs-CZ" dirty="0"/>
            <a:t>Špatně daná informace či rada</a:t>
          </a:r>
        </a:p>
      </dgm:t>
    </dgm:pt>
    <dgm:pt modelId="{CB53F5C9-5C53-4F4A-9623-D4FE8B7A6278}" type="parTrans" cxnId="{0D336F6D-2F69-4C6A-BA29-C975A37DCAA7}">
      <dgm:prSet/>
      <dgm:spPr/>
    </dgm:pt>
    <dgm:pt modelId="{3E5BB32F-29EA-4383-A3E1-B4F446768867}" type="sibTrans" cxnId="{0D336F6D-2F69-4C6A-BA29-C975A37DCAA7}">
      <dgm:prSet/>
      <dgm:spPr/>
    </dgm:pt>
    <dgm:pt modelId="{DDD82987-77CC-4FF2-B4A2-839AE068368B}">
      <dgm:prSet/>
      <dgm:spPr/>
      <dgm:t>
        <a:bodyPr/>
        <a:lstStyle/>
        <a:p>
          <a:r>
            <a:rPr lang="cs-CZ" dirty="0"/>
            <a:t>Porušení příkazu či zařízení které má bránit nahodilé újmě</a:t>
          </a:r>
        </a:p>
      </dgm:t>
    </dgm:pt>
    <dgm:pt modelId="{F2C5760D-F6EC-4EB9-89F1-2F0B2E8B7B70}" type="parTrans" cxnId="{B1201F3D-708B-4481-958B-4275394E88F6}">
      <dgm:prSet/>
      <dgm:spPr/>
    </dgm:pt>
    <dgm:pt modelId="{FB8FF14F-7D98-4D73-B01B-A546B66CE035}" type="sibTrans" cxnId="{B1201F3D-708B-4481-958B-4275394E88F6}">
      <dgm:prSet/>
      <dgm:spPr/>
    </dgm:pt>
    <dgm:pt modelId="{7A91169A-D5E9-43BF-94DE-09684E0684C8}">
      <dgm:prSet/>
      <dgm:spPr/>
      <dgm:t>
        <a:bodyPr/>
        <a:lstStyle/>
        <a:p>
          <a:r>
            <a:rPr lang="cs-CZ" dirty="0"/>
            <a:t>Trestní odpovědnost – újma na zdraví </a:t>
          </a:r>
        </a:p>
      </dgm:t>
    </dgm:pt>
    <dgm:pt modelId="{67EC200A-B806-47FB-9A71-6B98D10D1176}" type="parTrans" cxnId="{9B4DFEF0-A194-4DEA-9C86-C2B24830BE4C}">
      <dgm:prSet/>
      <dgm:spPr/>
    </dgm:pt>
    <dgm:pt modelId="{2072C1CC-3178-475D-8603-72D828F535A5}" type="sibTrans" cxnId="{9B4DFEF0-A194-4DEA-9C86-C2B24830BE4C}">
      <dgm:prSet/>
      <dgm:spPr/>
    </dgm:pt>
    <dgm:pt modelId="{953E79C9-9C9C-41D1-A6CC-C9E1F28FBEE5}" type="pres">
      <dgm:prSet presAssocID="{2CDEE942-D0A7-4B2F-8DD7-3578A5EF49FF}" presName="linear" presStyleCnt="0">
        <dgm:presLayoutVars>
          <dgm:dir/>
          <dgm:animLvl val="lvl"/>
          <dgm:resizeHandles val="exact"/>
        </dgm:presLayoutVars>
      </dgm:prSet>
      <dgm:spPr/>
    </dgm:pt>
    <dgm:pt modelId="{A965AA0C-56EB-4324-9EDB-A6D438C0F150}" type="pres">
      <dgm:prSet presAssocID="{87EBFC85-76BB-472A-BF23-C81D874603D7}" presName="parentLin" presStyleCnt="0"/>
      <dgm:spPr/>
    </dgm:pt>
    <dgm:pt modelId="{48FD142D-30A1-405D-BB55-E75F742B7232}" type="pres">
      <dgm:prSet presAssocID="{87EBFC85-76BB-472A-BF23-C81D874603D7}" presName="parentLeftMargin" presStyleLbl="node1" presStyleIdx="0" presStyleCnt="2"/>
      <dgm:spPr/>
    </dgm:pt>
    <dgm:pt modelId="{8CE33116-0DBA-45F5-8C6A-44C4D3111DE9}" type="pres">
      <dgm:prSet presAssocID="{87EBFC85-76BB-472A-BF23-C81D874603D7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67AB6CC8-D9D0-4DA1-8A1E-A53E0C433CE0}" type="pres">
      <dgm:prSet presAssocID="{87EBFC85-76BB-472A-BF23-C81D874603D7}" presName="negativeSpace" presStyleCnt="0"/>
      <dgm:spPr/>
    </dgm:pt>
    <dgm:pt modelId="{03223D5B-6D98-40E2-B1D4-0E2E71A20290}" type="pres">
      <dgm:prSet presAssocID="{87EBFC85-76BB-472A-BF23-C81D874603D7}" presName="childText" presStyleLbl="conFgAcc1" presStyleIdx="0" presStyleCnt="2">
        <dgm:presLayoutVars>
          <dgm:bulletEnabled val="1"/>
        </dgm:presLayoutVars>
      </dgm:prSet>
      <dgm:spPr/>
    </dgm:pt>
    <dgm:pt modelId="{821F5E05-9B26-4DFC-8669-51C6922365C8}" type="pres">
      <dgm:prSet presAssocID="{C6DB1444-22FD-4F45-B24A-4A1631E37D64}" presName="spaceBetweenRectangles" presStyleCnt="0"/>
      <dgm:spPr/>
    </dgm:pt>
    <dgm:pt modelId="{F4190134-7C5A-4D5A-B674-6F693B395CF5}" type="pres">
      <dgm:prSet presAssocID="{DB93A371-7E18-45C9-B2D2-8BBE7F983049}" presName="parentLin" presStyleCnt="0"/>
      <dgm:spPr/>
    </dgm:pt>
    <dgm:pt modelId="{01572DC4-D652-4240-905D-22BC79B30949}" type="pres">
      <dgm:prSet presAssocID="{DB93A371-7E18-45C9-B2D2-8BBE7F983049}" presName="parentLeftMargin" presStyleLbl="node1" presStyleIdx="0" presStyleCnt="2"/>
      <dgm:spPr/>
    </dgm:pt>
    <dgm:pt modelId="{E29D3D0A-7797-4936-909E-C8FE2EC2835A}" type="pres">
      <dgm:prSet presAssocID="{DB93A371-7E18-45C9-B2D2-8BBE7F983049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77C75D95-745F-4585-81E6-CF1B84EA972F}" type="pres">
      <dgm:prSet presAssocID="{DB93A371-7E18-45C9-B2D2-8BBE7F983049}" presName="negativeSpace" presStyleCnt="0"/>
      <dgm:spPr/>
    </dgm:pt>
    <dgm:pt modelId="{3285C5C5-3A4A-4ED8-A2A6-8667E0B0B4E6}" type="pres">
      <dgm:prSet presAssocID="{DB93A371-7E18-45C9-B2D2-8BBE7F983049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0C5FE735-8C51-4ECC-8C9F-CA879CA3D9C9}" type="presOf" srcId="{5E9DD3E5-C43C-4724-8208-5323BC0E4B45}" destId="{03223D5B-6D98-40E2-B1D4-0E2E71A20290}" srcOrd="0" destOrd="0" presId="urn:microsoft.com/office/officeart/2005/8/layout/list1"/>
    <dgm:cxn modelId="{B1201F3D-708B-4481-958B-4275394E88F6}" srcId="{DB93A371-7E18-45C9-B2D2-8BBE7F983049}" destId="{DDD82987-77CC-4FF2-B4A2-839AE068368B}" srcOrd="1" destOrd="0" parTransId="{F2C5760D-F6EC-4EB9-89F1-2F0B2E8B7B70}" sibTransId="{FB8FF14F-7D98-4D73-B01B-A546B66CE035}"/>
    <dgm:cxn modelId="{8933D363-1589-45DB-B9EA-F0FA7E87A515}" type="presOf" srcId="{DB93A371-7E18-45C9-B2D2-8BBE7F983049}" destId="{E29D3D0A-7797-4936-909E-C8FE2EC2835A}" srcOrd="1" destOrd="0" presId="urn:microsoft.com/office/officeart/2005/8/layout/list1"/>
    <dgm:cxn modelId="{F671C16A-8657-4EE6-A3C5-9E119CE358B3}" srcId="{87EBFC85-76BB-472A-BF23-C81D874603D7}" destId="{7C20DF0C-1CAB-4936-A41A-7C61BBDD97FC}" srcOrd="2" destOrd="0" parTransId="{0E8F4BC8-F9AB-4547-9E54-5A9D04AF0D26}" sibTransId="{5E4A75FA-0039-48E9-9D67-008316165D10}"/>
    <dgm:cxn modelId="{0D336F6D-2F69-4C6A-BA29-C975A37DCAA7}" srcId="{DB93A371-7E18-45C9-B2D2-8BBE7F983049}" destId="{2897B423-3372-4B17-82E0-592EE41FF643}" srcOrd="0" destOrd="0" parTransId="{CB53F5C9-5C53-4F4A-9623-D4FE8B7A6278}" sibTransId="{3E5BB32F-29EA-4383-A3E1-B4F446768867}"/>
    <dgm:cxn modelId="{D29EF96E-2187-4880-9C77-534CDFB3980C}" srcId="{87EBFC85-76BB-472A-BF23-C81D874603D7}" destId="{B0F81B18-63C6-43B8-A05A-5258B139EA6B}" srcOrd="1" destOrd="0" parTransId="{8D925064-1762-43C8-8EA9-51B9CE6D285E}" sibTransId="{D77B4D09-3C4F-4E74-9553-A97EDC8E9A46}"/>
    <dgm:cxn modelId="{AA214250-D2B4-4CA6-89BC-7F24842858B6}" type="presOf" srcId="{87EBFC85-76BB-472A-BF23-C81D874603D7}" destId="{8CE33116-0DBA-45F5-8C6A-44C4D3111DE9}" srcOrd="1" destOrd="0" presId="urn:microsoft.com/office/officeart/2005/8/layout/list1"/>
    <dgm:cxn modelId="{367EFD71-26B3-4524-B5AB-E684094BFB25}" srcId="{2CDEE942-D0A7-4B2F-8DD7-3578A5EF49FF}" destId="{87EBFC85-76BB-472A-BF23-C81D874603D7}" srcOrd="0" destOrd="0" parTransId="{8FC3A7AC-42AD-4C9C-8343-1C8793214124}" sibTransId="{C6DB1444-22FD-4F45-B24A-4A1631E37D64}"/>
    <dgm:cxn modelId="{7C6E7788-FF93-4918-B5F6-D0E0B75160DC}" srcId="{2CDEE942-D0A7-4B2F-8DD7-3578A5EF49FF}" destId="{DB93A371-7E18-45C9-B2D2-8BBE7F983049}" srcOrd="1" destOrd="0" parTransId="{999FA44A-FDFD-406F-B6A9-48FE47388ACD}" sibTransId="{1391B129-A55D-4E95-A446-752D25E4F05F}"/>
    <dgm:cxn modelId="{C7E5CA9D-3743-4B2E-B688-A25C06A7155A}" type="presOf" srcId="{87EBFC85-76BB-472A-BF23-C81D874603D7}" destId="{48FD142D-30A1-405D-BB55-E75F742B7232}" srcOrd="0" destOrd="0" presId="urn:microsoft.com/office/officeart/2005/8/layout/list1"/>
    <dgm:cxn modelId="{214931B3-507B-4DDF-9424-5F13E95A293C}" type="presOf" srcId="{2CDEE942-D0A7-4B2F-8DD7-3578A5EF49FF}" destId="{953E79C9-9C9C-41D1-A6CC-C9E1F28FBEE5}" srcOrd="0" destOrd="0" presId="urn:microsoft.com/office/officeart/2005/8/layout/list1"/>
    <dgm:cxn modelId="{122AC1B5-ED28-4371-93CB-07E33799F9C8}" type="presOf" srcId="{DB93A371-7E18-45C9-B2D2-8BBE7F983049}" destId="{01572DC4-D652-4240-905D-22BC79B30949}" srcOrd="0" destOrd="0" presId="urn:microsoft.com/office/officeart/2005/8/layout/list1"/>
    <dgm:cxn modelId="{E2E3E2B9-38E1-405A-9553-DE499CF96FB8}" type="presOf" srcId="{B0F81B18-63C6-43B8-A05A-5258B139EA6B}" destId="{03223D5B-6D98-40E2-B1D4-0E2E71A20290}" srcOrd="0" destOrd="1" presId="urn:microsoft.com/office/officeart/2005/8/layout/list1"/>
    <dgm:cxn modelId="{5D912ED4-EC7D-4B1C-8530-CDBA77F020EB}" type="presOf" srcId="{7C20DF0C-1CAB-4936-A41A-7C61BBDD97FC}" destId="{03223D5B-6D98-40E2-B1D4-0E2E71A20290}" srcOrd="0" destOrd="2" presId="urn:microsoft.com/office/officeart/2005/8/layout/list1"/>
    <dgm:cxn modelId="{417743DC-A47E-4EA6-AC1B-F3A0E96559FD}" srcId="{87EBFC85-76BB-472A-BF23-C81D874603D7}" destId="{5E9DD3E5-C43C-4724-8208-5323BC0E4B45}" srcOrd="0" destOrd="0" parTransId="{CE33CF24-B296-4591-85E4-350BF4C7FEF0}" sibTransId="{50D4BC5B-8D7A-4165-A58A-0F15E7F9933C}"/>
    <dgm:cxn modelId="{2F4D7FE4-6AB8-4954-B8CC-17283C27B37F}" type="presOf" srcId="{DDD82987-77CC-4FF2-B4A2-839AE068368B}" destId="{3285C5C5-3A4A-4ED8-A2A6-8667E0B0B4E6}" srcOrd="0" destOrd="1" presId="urn:microsoft.com/office/officeart/2005/8/layout/list1"/>
    <dgm:cxn modelId="{48A1EEE4-3E6C-41F2-ABF7-D0314E52B53F}" type="presOf" srcId="{2897B423-3372-4B17-82E0-592EE41FF643}" destId="{3285C5C5-3A4A-4ED8-A2A6-8667E0B0B4E6}" srcOrd="0" destOrd="0" presId="urn:microsoft.com/office/officeart/2005/8/layout/list1"/>
    <dgm:cxn modelId="{9B4DFEF0-A194-4DEA-9C86-C2B24830BE4C}" srcId="{DB93A371-7E18-45C9-B2D2-8BBE7F983049}" destId="{7A91169A-D5E9-43BF-94DE-09684E0684C8}" srcOrd="2" destOrd="0" parTransId="{67EC200A-B806-47FB-9A71-6B98D10D1176}" sibTransId="{2072C1CC-3178-475D-8603-72D828F535A5}"/>
    <dgm:cxn modelId="{44776BFC-03E0-4FBC-8FFA-1DC502748366}" type="presOf" srcId="{7A91169A-D5E9-43BF-94DE-09684E0684C8}" destId="{3285C5C5-3A4A-4ED8-A2A6-8667E0B0B4E6}" srcOrd="0" destOrd="2" presId="urn:microsoft.com/office/officeart/2005/8/layout/list1"/>
    <dgm:cxn modelId="{2721542A-3D00-4012-BE49-A830929CD664}" type="presParOf" srcId="{953E79C9-9C9C-41D1-A6CC-C9E1F28FBEE5}" destId="{A965AA0C-56EB-4324-9EDB-A6D438C0F150}" srcOrd="0" destOrd="0" presId="urn:microsoft.com/office/officeart/2005/8/layout/list1"/>
    <dgm:cxn modelId="{DCBD8857-80A1-429B-83A3-2B29AC471F76}" type="presParOf" srcId="{A965AA0C-56EB-4324-9EDB-A6D438C0F150}" destId="{48FD142D-30A1-405D-BB55-E75F742B7232}" srcOrd="0" destOrd="0" presId="urn:microsoft.com/office/officeart/2005/8/layout/list1"/>
    <dgm:cxn modelId="{2354AEED-06E1-4513-BE92-44CF06FDC2C2}" type="presParOf" srcId="{A965AA0C-56EB-4324-9EDB-A6D438C0F150}" destId="{8CE33116-0DBA-45F5-8C6A-44C4D3111DE9}" srcOrd="1" destOrd="0" presId="urn:microsoft.com/office/officeart/2005/8/layout/list1"/>
    <dgm:cxn modelId="{487F53DC-7AE3-4C76-8FCC-7A589E5BFF94}" type="presParOf" srcId="{953E79C9-9C9C-41D1-A6CC-C9E1F28FBEE5}" destId="{67AB6CC8-D9D0-4DA1-8A1E-A53E0C433CE0}" srcOrd="1" destOrd="0" presId="urn:microsoft.com/office/officeart/2005/8/layout/list1"/>
    <dgm:cxn modelId="{F922BAF9-023A-4D08-818F-5333867E112F}" type="presParOf" srcId="{953E79C9-9C9C-41D1-A6CC-C9E1F28FBEE5}" destId="{03223D5B-6D98-40E2-B1D4-0E2E71A20290}" srcOrd="2" destOrd="0" presId="urn:microsoft.com/office/officeart/2005/8/layout/list1"/>
    <dgm:cxn modelId="{3998E2A5-0072-45F0-8677-EEE60C1154B2}" type="presParOf" srcId="{953E79C9-9C9C-41D1-A6CC-C9E1F28FBEE5}" destId="{821F5E05-9B26-4DFC-8669-51C6922365C8}" srcOrd="3" destOrd="0" presId="urn:microsoft.com/office/officeart/2005/8/layout/list1"/>
    <dgm:cxn modelId="{7315C8CB-3F36-4AE6-9E47-D392347D0C19}" type="presParOf" srcId="{953E79C9-9C9C-41D1-A6CC-C9E1F28FBEE5}" destId="{F4190134-7C5A-4D5A-B674-6F693B395CF5}" srcOrd="4" destOrd="0" presId="urn:microsoft.com/office/officeart/2005/8/layout/list1"/>
    <dgm:cxn modelId="{872CE447-2535-4CF0-87C0-D8106AE4982E}" type="presParOf" srcId="{F4190134-7C5A-4D5A-B674-6F693B395CF5}" destId="{01572DC4-D652-4240-905D-22BC79B30949}" srcOrd="0" destOrd="0" presId="urn:microsoft.com/office/officeart/2005/8/layout/list1"/>
    <dgm:cxn modelId="{092E6326-EB5F-4E6D-A9DD-05DD36C38D94}" type="presParOf" srcId="{F4190134-7C5A-4D5A-B674-6F693B395CF5}" destId="{E29D3D0A-7797-4936-909E-C8FE2EC2835A}" srcOrd="1" destOrd="0" presId="urn:microsoft.com/office/officeart/2005/8/layout/list1"/>
    <dgm:cxn modelId="{76779D21-6446-4AC5-B3CE-8B1065C00B09}" type="presParOf" srcId="{953E79C9-9C9C-41D1-A6CC-C9E1F28FBEE5}" destId="{77C75D95-745F-4585-81E6-CF1B84EA972F}" srcOrd="5" destOrd="0" presId="urn:microsoft.com/office/officeart/2005/8/layout/list1"/>
    <dgm:cxn modelId="{1158B626-BEBC-43A6-8C2D-5E5AE0D4C46C}" type="presParOf" srcId="{953E79C9-9C9C-41D1-A6CC-C9E1F28FBEE5}" destId="{3285C5C5-3A4A-4ED8-A2A6-8667E0B0B4E6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D642EAF-2389-46D7-90C5-03DF05EB1A8B}" type="doc">
      <dgm:prSet loTypeId="urn:microsoft.com/office/officeart/2005/8/layout/balance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40ED7E75-2BE6-4C41-9817-A851B9459DBF}">
      <dgm:prSet/>
      <dgm:spPr/>
      <dgm:t>
        <a:bodyPr/>
        <a:lstStyle/>
        <a:p>
          <a:r>
            <a:rPr lang="cs-CZ" b="0" dirty="0"/>
            <a:t>Práva pacientů</a:t>
          </a:r>
          <a:endParaRPr lang="cs-CZ" dirty="0"/>
        </a:p>
      </dgm:t>
    </dgm:pt>
    <dgm:pt modelId="{18F1D8C2-2362-451E-A585-0E0CB813EA91}" type="parTrans" cxnId="{30532CAC-2F80-46D5-ADB2-4A98BB2A15DF}">
      <dgm:prSet/>
      <dgm:spPr/>
      <dgm:t>
        <a:bodyPr/>
        <a:lstStyle/>
        <a:p>
          <a:endParaRPr lang="cs-CZ"/>
        </a:p>
      </dgm:t>
    </dgm:pt>
    <dgm:pt modelId="{D44DEBE7-76C0-4F6D-B831-338350F97A5A}" type="sibTrans" cxnId="{30532CAC-2F80-46D5-ADB2-4A98BB2A15DF}">
      <dgm:prSet/>
      <dgm:spPr/>
      <dgm:t>
        <a:bodyPr/>
        <a:lstStyle/>
        <a:p>
          <a:endParaRPr lang="cs-CZ"/>
        </a:p>
      </dgm:t>
    </dgm:pt>
    <dgm:pt modelId="{59503B49-C0F1-4F5E-8C21-A306702FAC67}">
      <dgm:prSet/>
      <dgm:spPr/>
      <dgm:t>
        <a:bodyPr/>
        <a:lstStyle/>
        <a:p>
          <a:r>
            <a:rPr lang="cs-CZ" b="0" dirty="0"/>
            <a:t>co nejméně omezující prostředí</a:t>
          </a:r>
          <a:endParaRPr lang="cs-CZ" dirty="0"/>
        </a:p>
      </dgm:t>
    </dgm:pt>
    <dgm:pt modelId="{C9543022-405F-436C-8698-A9BE9FA2B115}" type="parTrans" cxnId="{8B4A590C-43CB-4482-ACAC-32907B8268A8}">
      <dgm:prSet/>
      <dgm:spPr/>
      <dgm:t>
        <a:bodyPr/>
        <a:lstStyle/>
        <a:p>
          <a:endParaRPr lang="cs-CZ"/>
        </a:p>
      </dgm:t>
    </dgm:pt>
    <dgm:pt modelId="{07A580D9-51DD-4341-95CD-E851573C7AEC}" type="sibTrans" cxnId="{8B4A590C-43CB-4482-ACAC-32907B8268A8}">
      <dgm:prSet/>
      <dgm:spPr/>
      <dgm:t>
        <a:bodyPr/>
        <a:lstStyle/>
        <a:p>
          <a:endParaRPr lang="cs-CZ"/>
        </a:p>
      </dgm:t>
    </dgm:pt>
    <dgm:pt modelId="{0CBE1DE0-B7E5-4CD7-BE7B-A719D8F9D785}">
      <dgm:prSet/>
      <dgm:spPr/>
      <dgm:t>
        <a:bodyPr/>
        <a:lstStyle/>
        <a:p>
          <a:r>
            <a:rPr lang="cs-CZ" b="0" dirty="0"/>
            <a:t>na návštěvy</a:t>
          </a:r>
          <a:endParaRPr lang="cs-CZ" dirty="0"/>
        </a:p>
      </dgm:t>
    </dgm:pt>
    <dgm:pt modelId="{D22BBC40-7FA3-49D1-BF08-2A856E01206A}" type="parTrans" cxnId="{E00F805F-BB35-4342-8C4B-F81F61D5751F}">
      <dgm:prSet/>
      <dgm:spPr/>
      <dgm:t>
        <a:bodyPr/>
        <a:lstStyle/>
        <a:p>
          <a:endParaRPr lang="cs-CZ"/>
        </a:p>
      </dgm:t>
    </dgm:pt>
    <dgm:pt modelId="{D7DF85A6-B5AA-44A9-8064-33DF3E69AEBC}" type="sibTrans" cxnId="{E00F805F-BB35-4342-8C4B-F81F61D5751F}">
      <dgm:prSet/>
      <dgm:spPr/>
      <dgm:t>
        <a:bodyPr/>
        <a:lstStyle/>
        <a:p>
          <a:endParaRPr lang="cs-CZ"/>
        </a:p>
      </dgm:t>
    </dgm:pt>
    <dgm:pt modelId="{846BB778-C16A-47C8-B520-BA5815E51680}">
      <dgm:prSet/>
      <dgm:spPr/>
      <dgm:t>
        <a:bodyPr/>
        <a:lstStyle/>
        <a:p>
          <a:r>
            <a:rPr lang="cs-CZ" b="0" dirty="0"/>
            <a:t>dětských pacientů na přítomnost rodičů</a:t>
          </a:r>
          <a:endParaRPr lang="cs-CZ" dirty="0"/>
        </a:p>
      </dgm:t>
    </dgm:pt>
    <dgm:pt modelId="{4FFF9498-21FE-40EF-9F8A-FCA42BA95FC5}" type="parTrans" cxnId="{A4C55A29-05F7-4AC5-A3EB-802E62BED33D}">
      <dgm:prSet/>
      <dgm:spPr/>
      <dgm:t>
        <a:bodyPr/>
        <a:lstStyle/>
        <a:p>
          <a:endParaRPr lang="cs-CZ"/>
        </a:p>
      </dgm:t>
    </dgm:pt>
    <dgm:pt modelId="{FE61AD67-9C34-4537-936A-74D7A395CE72}" type="sibTrans" cxnId="{A4C55A29-05F7-4AC5-A3EB-802E62BED33D}">
      <dgm:prSet/>
      <dgm:spPr/>
      <dgm:t>
        <a:bodyPr/>
        <a:lstStyle/>
        <a:p>
          <a:endParaRPr lang="cs-CZ"/>
        </a:p>
      </dgm:t>
    </dgm:pt>
    <dgm:pt modelId="{A17C510F-7564-4C1D-8789-6AC23A19A837}">
      <dgm:prSet/>
      <dgm:spPr/>
      <dgm:t>
        <a:bodyPr/>
        <a:lstStyle/>
        <a:p>
          <a:r>
            <a:rPr lang="cs-CZ" b="0"/>
            <a:t>na soukromý a rodinný život</a:t>
          </a:r>
          <a:endParaRPr lang="cs-CZ"/>
        </a:p>
      </dgm:t>
    </dgm:pt>
    <dgm:pt modelId="{0CE73364-A201-46EE-8D04-4957A24AE71A}" type="parTrans" cxnId="{1A40717A-B39A-40D5-A749-EF56C5CA8280}">
      <dgm:prSet/>
      <dgm:spPr/>
      <dgm:t>
        <a:bodyPr/>
        <a:lstStyle/>
        <a:p>
          <a:endParaRPr lang="cs-CZ"/>
        </a:p>
      </dgm:t>
    </dgm:pt>
    <dgm:pt modelId="{64D9749B-CED4-4020-8CF8-A859F252E6CA}" type="sibTrans" cxnId="{1A40717A-B39A-40D5-A749-EF56C5CA8280}">
      <dgm:prSet/>
      <dgm:spPr/>
      <dgm:t>
        <a:bodyPr/>
        <a:lstStyle/>
        <a:p>
          <a:endParaRPr lang="cs-CZ"/>
        </a:p>
      </dgm:t>
    </dgm:pt>
    <dgm:pt modelId="{1E1368AD-DDC5-4765-B103-D71F536975F1}">
      <dgm:prSet/>
      <dgm:spPr/>
      <dgm:t>
        <a:bodyPr/>
        <a:lstStyle/>
        <a:p>
          <a:r>
            <a:rPr lang="cs-CZ" dirty="0"/>
            <a:t>Práva ostatních</a:t>
          </a:r>
        </a:p>
      </dgm:t>
    </dgm:pt>
    <dgm:pt modelId="{8BB58499-D89F-4CCB-8BEC-4BCBE14E79B7}" type="parTrans" cxnId="{C662FD19-E3C7-4848-AC60-B4E7A8C01C10}">
      <dgm:prSet/>
      <dgm:spPr/>
      <dgm:t>
        <a:bodyPr/>
        <a:lstStyle/>
        <a:p>
          <a:endParaRPr lang="cs-CZ"/>
        </a:p>
      </dgm:t>
    </dgm:pt>
    <dgm:pt modelId="{56CAE781-6FF7-41EE-AFE2-79FC941B5382}" type="sibTrans" cxnId="{C662FD19-E3C7-4848-AC60-B4E7A8C01C10}">
      <dgm:prSet/>
      <dgm:spPr/>
      <dgm:t>
        <a:bodyPr/>
        <a:lstStyle/>
        <a:p>
          <a:endParaRPr lang="cs-CZ"/>
        </a:p>
      </dgm:t>
    </dgm:pt>
    <dgm:pt modelId="{870FF989-8C1F-49F8-AE96-77B33E5C52BC}">
      <dgm:prSet/>
      <dgm:spPr/>
      <dgm:t>
        <a:bodyPr/>
        <a:lstStyle/>
        <a:p>
          <a:r>
            <a:rPr lang="cs-CZ" dirty="0"/>
            <a:t>… pacientů na bezpečí</a:t>
          </a:r>
        </a:p>
      </dgm:t>
    </dgm:pt>
    <dgm:pt modelId="{0BE70815-D209-4295-8F6C-6413AFC1F663}" type="parTrans" cxnId="{FEE5CB2C-4EFD-4432-A7A5-711BD087A09A}">
      <dgm:prSet/>
      <dgm:spPr/>
      <dgm:t>
        <a:bodyPr/>
        <a:lstStyle/>
        <a:p>
          <a:endParaRPr lang="cs-CZ"/>
        </a:p>
      </dgm:t>
    </dgm:pt>
    <dgm:pt modelId="{56A71279-C828-41FB-8A45-051FA5A99E24}" type="sibTrans" cxnId="{FEE5CB2C-4EFD-4432-A7A5-711BD087A09A}">
      <dgm:prSet/>
      <dgm:spPr/>
      <dgm:t>
        <a:bodyPr/>
        <a:lstStyle/>
        <a:p>
          <a:endParaRPr lang="cs-CZ"/>
        </a:p>
      </dgm:t>
    </dgm:pt>
    <dgm:pt modelId="{781DEB55-258D-4CBF-AE3F-84F10CEA1FC4}">
      <dgm:prSet/>
      <dgm:spPr/>
      <dgm:t>
        <a:bodyPr/>
        <a:lstStyle/>
        <a:p>
          <a:r>
            <a:rPr lang="cs-CZ" dirty="0"/>
            <a:t>…. zaměstnanců na bezpečí</a:t>
          </a:r>
        </a:p>
      </dgm:t>
    </dgm:pt>
    <dgm:pt modelId="{3CCC0FE1-F17A-4F68-A3D3-2324FFD2E21E}" type="parTrans" cxnId="{11254B74-63BF-4FEF-AB5B-5EB4EA8E638B}">
      <dgm:prSet/>
      <dgm:spPr/>
      <dgm:t>
        <a:bodyPr/>
        <a:lstStyle/>
        <a:p>
          <a:endParaRPr lang="cs-CZ"/>
        </a:p>
      </dgm:t>
    </dgm:pt>
    <dgm:pt modelId="{F3D75712-6EBF-4AF1-83A3-B6DA0E856819}" type="sibTrans" cxnId="{11254B74-63BF-4FEF-AB5B-5EB4EA8E638B}">
      <dgm:prSet/>
      <dgm:spPr/>
      <dgm:t>
        <a:bodyPr/>
        <a:lstStyle/>
        <a:p>
          <a:endParaRPr lang="cs-CZ"/>
        </a:p>
      </dgm:t>
    </dgm:pt>
    <dgm:pt modelId="{D8B64D55-273D-4C7E-A624-B2730CB212B8}">
      <dgm:prSet/>
      <dgm:spPr/>
      <dgm:t>
        <a:bodyPr/>
        <a:lstStyle/>
        <a:p>
          <a:r>
            <a:rPr lang="cs-CZ" dirty="0"/>
            <a:t>…. veřejnosti na ochraně veřejného zdraví</a:t>
          </a:r>
        </a:p>
      </dgm:t>
    </dgm:pt>
    <dgm:pt modelId="{7D89ABFB-FA98-4891-8016-77D18A832BFF}" type="parTrans" cxnId="{F26D0699-FC63-43D3-AD75-87EE97FFB16E}">
      <dgm:prSet/>
      <dgm:spPr/>
      <dgm:t>
        <a:bodyPr/>
        <a:lstStyle/>
        <a:p>
          <a:endParaRPr lang="cs-CZ"/>
        </a:p>
      </dgm:t>
    </dgm:pt>
    <dgm:pt modelId="{B96E729E-7CFE-4A00-8795-E74D4CD3B9FD}" type="sibTrans" cxnId="{F26D0699-FC63-43D3-AD75-87EE97FFB16E}">
      <dgm:prSet/>
      <dgm:spPr/>
      <dgm:t>
        <a:bodyPr/>
        <a:lstStyle/>
        <a:p>
          <a:endParaRPr lang="cs-CZ"/>
        </a:p>
      </dgm:t>
    </dgm:pt>
    <dgm:pt modelId="{D0DB1342-BF71-4FFF-935C-2A308C7BD12F}">
      <dgm:prSet/>
      <dgm:spPr/>
      <dgm:t>
        <a:bodyPr/>
        <a:lstStyle/>
        <a:p>
          <a:r>
            <a:rPr lang="cs-CZ" dirty="0"/>
            <a:t>… </a:t>
          </a:r>
        </a:p>
      </dgm:t>
    </dgm:pt>
    <dgm:pt modelId="{1C68CFAA-1B9E-403F-B90A-A9E6D0E6B2AF}" type="parTrans" cxnId="{71D4DA50-635A-4C19-8926-1FD856AADB1D}">
      <dgm:prSet/>
      <dgm:spPr/>
      <dgm:t>
        <a:bodyPr/>
        <a:lstStyle/>
        <a:p>
          <a:endParaRPr lang="cs-CZ"/>
        </a:p>
      </dgm:t>
    </dgm:pt>
    <dgm:pt modelId="{DBBB2F28-E31E-4DBE-B440-CC48B7F256FE}" type="sibTrans" cxnId="{71D4DA50-635A-4C19-8926-1FD856AADB1D}">
      <dgm:prSet/>
      <dgm:spPr/>
      <dgm:t>
        <a:bodyPr/>
        <a:lstStyle/>
        <a:p>
          <a:endParaRPr lang="cs-CZ"/>
        </a:p>
      </dgm:t>
    </dgm:pt>
    <dgm:pt modelId="{7D098B6E-918A-44D0-A613-6D2A4FEACE92}" type="pres">
      <dgm:prSet presAssocID="{7D642EAF-2389-46D7-90C5-03DF05EB1A8B}" presName="outerComposite" presStyleCnt="0">
        <dgm:presLayoutVars>
          <dgm:chMax val="2"/>
          <dgm:animLvl val="lvl"/>
          <dgm:resizeHandles val="exact"/>
        </dgm:presLayoutVars>
      </dgm:prSet>
      <dgm:spPr/>
    </dgm:pt>
    <dgm:pt modelId="{4F537B04-7BFC-40C7-A0AF-A5155DF0CDC8}" type="pres">
      <dgm:prSet presAssocID="{7D642EAF-2389-46D7-90C5-03DF05EB1A8B}" presName="dummyMaxCanvas" presStyleCnt="0"/>
      <dgm:spPr/>
    </dgm:pt>
    <dgm:pt modelId="{49B04962-202D-4A65-9C9E-72653E0ACC57}" type="pres">
      <dgm:prSet presAssocID="{7D642EAF-2389-46D7-90C5-03DF05EB1A8B}" presName="parentComposite" presStyleCnt="0"/>
      <dgm:spPr/>
    </dgm:pt>
    <dgm:pt modelId="{4A77B6A9-1C43-44A3-8B87-15CD794EAB28}" type="pres">
      <dgm:prSet presAssocID="{7D642EAF-2389-46D7-90C5-03DF05EB1A8B}" presName="parent1" presStyleLbl="alignAccFollowNode1" presStyleIdx="0" presStyleCnt="4">
        <dgm:presLayoutVars>
          <dgm:chMax val="4"/>
        </dgm:presLayoutVars>
      </dgm:prSet>
      <dgm:spPr/>
    </dgm:pt>
    <dgm:pt modelId="{93A23258-FAEA-428C-B4D1-274A5447ED16}" type="pres">
      <dgm:prSet presAssocID="{7D642EAF-2389-46D7-90C5-03DF05EB1A8B}" presName="parent2" presStyleLbl="alignAccFollowNode1" presStyleIdx="1" presStyleCnt="4">
        <dgm:presLayoutVars>
          <dgm:chMax val="4"/>
        </dgm:presLayoutVars>
      </dgm:prSet>
      <dgm:spPr/>
    </dgm:pt>
    <dgm:pt modelId="{9E2F6BDF-C9E5-408A-BBF8-22ED5AFF1226}" type="pres">
      <dgm:prSet presAssocID="{7D642EAF-2389-46D7-90C5-03DF05EB1A8B}" presName="childrenComposite" presStyleCnt="0"/>
      <dgm:spPr/>
    </dgm:pt>
    <dgm:pt modelId="{C596B3CE-7367-4FA9-8C8F-ED9754D1A967}" type="pres">
      <dgm:prSet presAssocID="{7D642EAF-2389-46D7-90C5-03DF05EB1A8B}" presName="dummyMaxCanvas_ChildArea" presStyleCnt="0"/>
      <dgm:spPr/>
    </dgm:pt>
    <dgm:pt modelId="{C59A2F44-9394-427D-96E6-CC7DDEC64C8E}" type="pres">
      <dgm:prSet presAssocID="{7D642EAF-2389-46D7-90C5-03DF05EB1A8B}" presName="fulcrum" presStyleLbl="alignAccFollowNode1" presStyleIdx="2" presStyleCnt="4"/>
      <dgm:spPr/>
    </dgm:pt>
    <dgm:pt modelId="{F1BC1110-BB61-42E6-BF83-A136F8B332B8}" type="pres">
      <dgm:prSet presAssocID="{7D642EAF-2389-46D7-90C5-03DF05EB1A8B}" presName="balance_44" presStyleLbl="alignAccFollowNode1" presStyleIdx="3" presStyleCnt="4">
        <dgm:presLayoutVars>
          <dgm:bulletEnabled val="1"/>
        </dgm:presLayoutVars>
      </dgm:prSet>
      <dgm:spPr/>
    </dgm:pt>
    <dgm:pt modelId="{CBF89B78-F55C-419B-A26D-A3DA5472813A}" type="pres">
      <dgm:prSet presAssocID="{7D642EAF-2389-46D7-90C5-03DF05EB1A8B}" presName="right_44_1" presStyleLbl="node1" presStyleIdx="0" presStyleCnt="8">
        <dgm:presLayoutVars>
          <dgm:bulletEnabled val="1"/>
        </dgm:presLayoutVars>
      </dgm:prSet>
      <dgm:spPr/>
    </dgm:pt>
    <dgm:pt modelId="{CF8AEB30-A971-40E3-85AA-E4D2CE8FD0D7}" type="pres">
      <dgm:prSet presAssocID="{7D642EAF-2389-46D7-90C5-03DF05EB1A8B}" presName="right_44_2" presStyleLbl="node1" presStyleIdx="1" presStyleCnt="8">
        <dgm:presLayoutVars>
          <dgm:bulletEnabled val="1"/>
        </dgm:presLayoutVars>
      </dgm:prSet>
      <dgm:spPr/>
    </dgm:pt>
    <dgm:pt modelId="{C8639859-513B-4F1F-9372-FF7F87AAC9D3}" type="pres">
      <dgm:prSet presAssocID="{7D642EAF-2389-46D7-90C5-03DF05EB1A8B}" presName="right_44_3" presStyleLbl="node1" presStyleIdx="2" presStyleCnt="8">
        <dgm:presLayoutVars>
          <dgm:bulletEnabled val="1"/>
        </dgm:presLayoutVars>
      </dgm:prSet>
      <dgm:spPr/>
    </dgm:pt>
    <dgm:pt modelId="{53E68AEB-FAD5-4902-BC30-AC33D26CC973}" type="pres">
      <dgm:prSet presAssocID="{7D642EAF-2389-46D7-90C5-03DF05EB1A8B}" presName="right_44_4" presStyleLbl="node1" presStyleIdx="3" presStyleCnt="8">
        <dgm:presLayoutVars>
          <dgm:bulletEnabled val="1"/>
        </dgm:presLayoutVars>
      </dgm:prSet>
      <dgm:spPr/>
    </dgm:pt>
    <dgm:pt modelId="{DB3FE5B1-2F4E-48D6-9257-4E7AD2E7E58E}" type="pres">
      <dgm:prSet presAssocID="{7D642EAF-2389-46D7-90C5-03DF05EB1A8B}" presName="left_44_1" presStyleLbl="node1" presStyleIdx="4" presStyleCnt="8">
        <dgm:presLayoutVars>
          <dgm:bulletEnabled val="1"/>
        </dgm:presLayoutVars>
      </dgm:prSet>
      <dgm:spPr/>
    </dgm:pt>
    <dgm:pt modelId="{156B4F50-AF38-4A3A-B331-8A69A932492E}" type="pres">
      <dgm:prSet presAssocID="{7D642EAF-2389-46D7-90C5-03DF05EB1A8B}" presName="left_44_2" presStyleLbl="node1" presStyleIdx="5" presStyleCnt="8">
        <dgm:presLayoutVars>
          <dgm:bulletEnabled val="1"/>
        </dgm:presLayoutVars>
      </dgm:prSet>
      <dgm:spPr/>
    </dgm:pt>
    <dgm:pt modelId="{AA7C1FBB-E053-4ECE-883B-7F37E2D68D3C}" type="pres">
      <dgm:prSet presAssocID="{7D642EAF-2389-46D7-90C5-03DF05EB1A8B}" presName="left_44_3" presStyleLbl="node1" presStyleIdx="6" presStyleCnt="8">
        <dgm:presLayoutVars>
          <dgm:bulletEnabled val="1"/>
        </dgm:presLayoutVars>
      </dgm:prSet>
      <dgm:spPr/>
    </dgm:pt>
    <dgm:pt modelId="{E88F6E56-7A81-4821-93E8-5067FA378F36}" type="pres">
      <dgm:prSet presAssocID="{7D642EAF-2389-46D7-90C5-03DF05EB1A8B}" presName="left_44_4" presStyleLbl="node1" presStyleIdx="7" presStyleCnt="8">
        <dgm:presLayoutVars>
          <dgm:bulletEnabled val="1"/>
        </dgm:presLayoutVars>
      </dgm:prSet>
      <dgm:spPr/>
    </dgm:pt>
  </dgm:ptLst>
  <dgm:cxnLst>
    <dgm:cxn modelId="{345BC109-1431-42AB-9A2C-39EA5E11A719}" type="presOf" srcId="{1E1368AD-DDC5-4765-B103-D71F536975F1}" destId="{93A23258-FAEA-428C-B4D1-274A5447ED16}" srcOrd="0" destOrd="0" presId="urn:microsoft.com/office/officeart/2005/8/layout/balance1"/>
    <dgm:cxn modelId="{8B4A590C-43CB-4482-ACAC-32907B8268A8}" srcId="{40ED7E75-2BE6-4C41-9817-A851B9459DBF}" destId="{59503B49-C0F1-4F5E-8C21-A306702FAC67}" srcOrd="1" destOrd="0" parTransId="{C9543022-405F-436C-8698-A9BE9FA2B115}" sibTransId="{07A580D9-51DD-4341-95CD-E851573C7AEC}"/>
    <dgm:cxn modelId="{C662FD19-E3C7-4848-AC60-B4E7A8C01C10}" srcId="{7D642EAF-2389-46D7-90C5-03DF05EB1A8B}" destId="{1E1368AD-DDC5-4765-B103-D71F536975F1}" srcOrd="1" destOrd="0" parTransId="{8BB58499-D89F-4CCB-8BEC-4BCBE14E79B7}" sibTransId="{56CAE781-6FF7-41EE-AFE2-79FC941B5382}"/>
    <dgm:cxn modelId="{4ABCE31B-6CCD-445A-AD7C-D176AC098678}" type="presOf" srcId="{870FF989-8C1F-49F8-AE96-77B33E5C52BC}" destId="{CBF89B78-F55C-419B-A26D-A3DA5472813A}" srcOrd="0" destOrd="0" presId="urn:microsoft.com/office/officeart/2005/8/layout/balance1"/>
    <dgm:cxn modelId="{4E5ABE22-6F90-4DA9-A34B-1C061DB3EBC8}" type="presOf" srcId="{59503B49-C0F1-4F5E-8C21-A306702FAC67}" destId="{156B4F50-AF38-4A3A-B331-8A69A932492E}" srcOrd="0" destOrd="0" presId="urn:microsoft.com/office/officeart/2005/8/layout/balance1"/>
    <dgm:cxn modelId="{A4C55A29-05F7-4AC5-A3EB-802E62BED33D}" srcId="{40ED7E75-2BE6-4C41-9817-A851B9459DBF}" destId="{846BB778-C16A-47C8-B520-BA5815E51680}" srcOrd="3" destOrd="0" parTransId="{4FFF9498-21FE-40EF-9F8A-FCA42BA95FC5}" sibTransId="{FE61AD67-9C34-4537-936A-74D7A395CE72}"/>
    <dgm:cxn modelId="{FEE5CB2C-4EFD-4432-A7A5-711BD087A09A}" srcId="{1E1368AD-DDC5-4765-B103-D71F536975F1}" destId="{870FF989-8C1F-49F8-AE96-77B33E5C52BC}" srcOrd="0" destOrd="0" parTransId="{0BE70815-D209-4295-8F6C-6413AFC1F663}" sibTransId="{56A71279-C828-41FB-8A45-051FA5A99E24}"/>
    <dgm:cxn modelId="{E00F805F-BB35-4342-8C4B-F81F61D5751F}" srcId="{40ED7E75-2BE6-4C41-9817-A851B9459DBF}" destId="{0CBE1DE0-B7E5-4CD7-BE7B-A719D8F9D785}" srcOrd="2" destOrd="0" parTransId="{D22BBC40-7FA3-49D1-BF08-2A856E01206A}" sibTransId="{D7DF85A6-B5AA-44A9-8064-33DF3E69AEBC}"/>
    <dgm:cxn modelId="{02882B4D-1550-4643-9EFF-AEF93AC1C7F6}" type="presOf" srcId="{A17C510F-7564-4C1D-8789-6AC23A19A837}" destId="{DB3FE5B1-2F4E-48D6-9257-4E7AD2E7E58E}" srcOrd="0" destOrd="0" presId="urn:microsoft.com/office/officeart/2005/8/layout/balance1"/>
    <dgm:cxn modelId="{D70C1B4E-D189-42D4-971A-FC9225E0ED92}" type="presOf" srcId="{40ED7E75-2BE6-4C41-9817-A851B9459DBF}" destId="{4A77B6A9-1C43-44A3-8B87-15CD794EAB28}" srcOrd="0" destOrd="0" presId="urn:microsoft.com/office/officeart/2005/8/layout/balance1"/>
    <dgm:cxn modelId="{71D4DA50-635A-4C19-8926-1FD856AADB1D}" srcId="{1E1368AD-DDC5-4765-B103-D71F536975F1}" destId="{D0DB1342-BF71-4FFF-935C-2A308C7BD12F}" srcOrd="3" destOrd="0" parTransId="{1C68CFAA-1B9E-403F-B90A-A9E6D0E6B2AF}" sibTransId="{DBBB2F28-E31E-4DBE-B440-CC48B7F256FE}"/>
    <dgm:cxn modelId="{11254B74-63BF-4FEF-AB5B-5EB4EA8E638B}" srcId="{1E1368AD-DDC5-4765-B103-D71F536975F1}" destId="{781DEB55-258D-4CBF-AE3F-84F10CEA1FC4}" srcOrd="1" destOrd="0" parTransId="{3CCC0FE1-F17A-4F68-A3D3-2324FFD2E21E}" sibTransId="{F3D75712-6EBF-4AF1-83A3-B6DA0E856819}"/>
    <dgm:cxn modelId="{1A40717A-B39A-40D5-A749-EF56C5CA8280}" srcId="{40ED7E75-2BE6-4C41-9817-A851B9459DBF}" destId="{A17C510F-7564-4C1D-8789-6AC23A19A837}" srcOrd="0" destOrd="0" parTransId="{0CE73364-A201-46EE-8D04-4957A24AE71A}" sibTransId="{64D9749B-CED4-4020-8CF8-A859F252E6CA}"/>
    <dgm:cxn modelId="{F26D0699-FC63-43D3-AD75-87EE97FFB16E}" srcId="{1E1368AD-DDC5-4765-B103-D71F536975F1}" destId="{D8B64D55-273D-4C7E-A624-B2730CB212B8}" srcOrd="2" destOrd="0" parTransId="{7D89ABFB-FA98-4891-8016-77D18A832BFF}" sibTransId="{B96E729E-7CFE-4A00-8795-E74D4CD3B9FD}"/>
    <dgm:cxn modelId="{C80F9EA3-F99A-448A-AD02-263A918609CB}" type="presOf" srcId="{0CBE1DE0-B7E5-4CD7-BE7B-A719D8F9D785}" destId="{AA7C1FBB-E053-4ECE-883B-7F37E2D68D3C}" srcOrd="0" destOrd="0" presId="urn:microsoft.com/office/officeart/2005/8/layout/balance1"/>
    <dgm:cxn modelId="{CE8CD0A4-F20D-4840-B21F-BC042CEBA92F}" type="presOf" srcId="{D0DB1342-BF71-4FFF-935C-2A308C7BD12F}" destId="{53E68AEB-FAD5-4902-BC30-AC33D26CC973}" srcOrd="0" destOrd="0" presId="urn:microsoft.com/office/officeart/2005/8/layout/balance1"/>
    <dgm:cxn modelId="{30532CAC-2F80-46D5-ADB2-4A98BB2A15DF}" srcId="{7D642EAF-2389-46D7-90C5-03DF05EB1A8B}" destId="{40ED7E75-2BE6-4C41-9817-A851B9459DBF}" srcOrd="0" destOrd="0" parTransId="{18F1D8C2-2362-451E-A585-0E0CB813EA91}" sibTransId="{D44DEBE7-76C0-4F6D-B831-338350F97A5A}"/>
    <dgm:cxn modelId="{664D54BE-6B33-4D7A-8EA5-ACB9CD55F200}" type="presOf" srcId="{D8B64D55-273D-4C7E-A624-B2730CB212B8}" destId="{C8639859-513B-4F1F-9372-FF7F87AAC9D3}" srcOrd="0" destOrd="0" presId="urn:microsoft.com/office/officeart/2005/8/layout/balance1"/>
    <dgm:cxn modelId="{BACEF4CC-7EBF-4F6B-AEE9-1D1DA5B4FA8E}" type="presOf" srcId="{846BB778-C16A-47C8-B520-BA5815E51680}" destId="{E88F6E56-7A81-4821-93E8-5067FA378F36}" srcOrd="0" destOrd="0" presId="urn:microsoft.com/office/officeart/2005/8/layout/balance1"/>
    <dgm:cxn modelId="{4E1141D7-8A60-4510-9004-F3FBB6F7D860}" type="presOf" srcId="{781DEB55-258D-4CBF-AE3F-84F10CEA1FC4}" destId="{CF8AEB30-A971-40E3-85AA-E4D2CE8FD0D7}" srcOrd="0" destOrd="0" presId="urn:microsoft.com/office/officeart/2005/8/layout/balance1"/>
    <dgm:cxn modelId="{EED07DEB-2AF0-4B1B-888B-7404E049EBE6}" type="presOf" srcId="{7D642EAF-2389-46D7-90C5-03DF05EB1A8B}" destId="{7D098B6E-918A-44D0-A613-6D2A4FEACE92}" srcOrd="0" destOrd="0" presId="urn:microsoft.com/office/officeart/2005/8/layout/balance1"/>
    <dgm:cxn modelId="{49F5F9AB-0807-422B-AEA5-F50E83A9386F}" type="presParOf" srcId="{7D098B6E-918A-44D0-A613-6D2A4FEACE92}" destId="{4F537B04-7BFC-40C7-A0AF-A5155DF0CDC8}" srcOrd="0" destOrd="0" presId="urn:microsoft.com/office/officeart/2005/8/layout/balance1"/>
    <dgm:cxn modelId="{A5111D99-A365-4DE7-8BCF-57CE390967B4}" type="presParOf" srcId="{7D098B6E-918A-44D0-A613-6D2A4FEACE92}" destId="{49B04962-202D-4A65-9C9E-72653E0ACC57}" srcOrd="1" destOrd="0" presId="urn:microsoft.com/office/officeart/2005/8/layout/balance1"/>
    <dgm:cxn modelId="{A7DA8D39-8AB5-42A3-820E-9A1F67F0E783}" type="presParOf" srcId="{49B04962-202D-4A65-9C9E-72653E0ACC57}" destId="{4A77B6A9-1C43-44A3-8B87-15CD794EAB28}" srcOrd="0" destOrd="0" presId="urn:microsoft.com/office/officeart/2005/8/layout/balance1"/>
    <dgm:cxn modelId="{85968B23-3309-41E5-BD9F-00126D8C4E83}" type="presParOf" srcId="{49B04962-202D-4A65-9C9E-72653E0ACC57}" destId="{93A23258-FAEA-428C-B4D1-274A5447ED16}" srcOrd="1" destOrd="0" presId="urn:microsoft.com/office/officeart/2005/8/layout/balance1"/>
    <dgm:cxn modelId="{5B1E0B5C-EA57-4F09-A01F-55653371695B}" type="presParOf" srcId="{7D098B6E-918A-44D0-A613-6D2A4FEACE92}" destId="{9E2F6BDF-C9E5-408A-BBF8-22ED5AFF1226}" srcOrd="2" destOrd="0" presId="urn:microsoft.com/office/officeart/2005/8/layout/balance1"/>
    <dgm:cxn modelId="{9F47DE81-2327-44EF-9934-50D057862902}" type="presParOf" srcId="{9E2F6BDF-C9E5-408A-BBF8-22ED5AFF1226}" destId="{C596B3CE-7367-4FA9-8C8F-ED9754D1A967}" srcOrd="0" destOrd="0" presId="urn:microsoft.com/office/officeart/2005/8/layout/balance1"/>
    <dgm:cxn modelId="{F3BA0836-8D9C-4E27-9B09-0251995E34CC}" type="presParOf" srcId="{9E2F6BDF-C9E5-408A-BBF8-22ED5AFF1226}" destId="{C59A2F44-9394-427D-96E6-CC7DDEC64C8E}" srcOrd="1" destOrd="0" presId="urn:microsoft.com/office/officeart/2005/8/layout/balance1"/>
    <dgm:cxn modelId="{B2275E7E-3F0A-4859-B8A4-C333D5A56D39}" type="presParOf" srcId="{9E2F6BDF-C9E5-408A-BBF8-22ED5AFF1226}" destId="{F1BC1110-BB61-42E6-BF83-A136F8B332B8}" srcOrd="2" destOrd="0" presId="urn:microsoft.com/office/officeart/2005/8/layout/balance1"/>
    <dgm:cxn modelId="{1D0D600B-9D4A-43A1-B827-3A9A5AB88A8D}" type="presParOf" srcId="{9E2F6BDF-C9E5-408A-BBF8-22ED5AFF1226}" destId="{CBF89B78-F55C-419B-A26D-A3DA5472813A}" srcOrd="3" destOrd="0" presId="urn:microsoft.com/office/officeart/2005/8/layout/balance1"/>
    <dgm:cxn modelId="{4903A331-6AC5-48FD-B7FD-5FF005681F8C}" type="presParOf" srcId="{9E2F6BDF-C9E5-408A-BBF8-22ED5AFF1226}" destId="{CF8AEB30-A971-40E3-85AA-E4D2CE8FD0D7}" srcOrd="4" destOrd="0" presId="urn:microsoft.com/office/officeart/2005/8/layout/balance1"/>
    <dgm:cxn modelId="{9BE18DF3-F0D0-45C0-8DD7-A25DE64B715E}" type="presParOf" srcId="{9E2F6BDF-C9E5-408A-BBF8-22ED5AFF1226}" destId="{C8639859-513B-4F1F-9372-FF7F87AAC9D3}" srcOrd="5" destOrd="0" presId="urn:microsoft.com/office/officeart/2005/8/layout/balance1"/>
    <dgm:cxn modelId="{D2ADDE40-A3EE-47E5-8EDE-E6550EFEB30E}" type="presParOf" srcId="{9E2F6BDF-C9E5-408A-BBF8-22ED5AFF1226}" destId="{53E68AEB-FAD5-4902-BC30-AC33D26CC973}" srcOrd="6" destOrd="0" presId="urn:microsoft.com/office/officeart/2005/8/layout/balance1"/>
    <dgm:cxn modelId="{78CE075F-28F8-450C-897F-5FD88AF9E080}" type="presParOf" srcId="{9E2F6BDF-C9E5-408A-BBF8-22ED5AFF1226}" destId="{DB3FE5B1-2F4E-48D6-9257-4E7AD2E7E58E}" srcOrd="7" destOrd="0" presId="urn:microsoft.com/office/officeart/2005/8/layout/balance1"/>
    <dgm:cxn modelId="{04F77E52-4F32-48C3-9A81-D755BB429844}" type="presParOf" srcId="{9E2F6BDF-C9E5-408A-BBF8-22ED5AFF1226}" destId="{156B4F50-AF38-4A3A-B331-8A69A932492E}" srcOrd="8" destOrd="0" presId="urn:microsoft.com/office/officeart/2005/8/layout/balance1"/>
    <dgm:cxn modelId="{7A44DFB6-C6DA-4B78-AE75-F19F391E4000}" type="presParOf" srcId="{9E2F6BDF-C9E5-408A-BBF8-22ED5AFF1226}" destId="{AA7C1FBB-E053-4ECE-883B-7F37E2D68D3C}" srcOrd="9" destOrd="0" presId="urn:microsoft.com/office/officeart/2005/8/layout/balance1"/>
    <dgm:cxn modelId="{3C743B96-3588-4D27-AA0C-9E3AD9530C8A}" type="presParOf" srcId="{9E2F6BDF-C9E5-408A-BBF8-22ED5AFF1226}" destId="{E88F6E56-7A81-4821-93E8-5067FA378F36}" srcOrd="10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46BA3D-26ED-4CC8-B210-AA700462A2CA}">
      <dsp:nvSpPr>
        <dsp:cNvPr id="0" name=""/>
        <dsp:cNvSpPr/>
      </dsp:nvSpPr>
      <dsp:spPr>
        <a:xfrm>
          <a:off x="1748064" y="2975"/>
          <a:ext cx="3342605" cy="20055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dirty="0"/>
            <a:t>Poskytovatel Zdravotních Služeb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600" kern="1200" dirty="0"/>
            <a:t>Odpovědnost za pacienty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600" kern="1200" dirty="0"/>
            <a:t>Odpovědnost za zaměstnance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600" kern="1200" dirty="0"/>
            <a:t>Odpovědnost vůči veřejnosti a veřejnému zdraví</a:t>
          </a:r>
        </a:p>
      </dsp:txBody>
      <dsp:txXfrm>
        <a:off x="1748064" y="2975"/>
        <a:ext cx="3342605" cy="2005563"/>
      </dsp:txXfrm>
    </dsp:sp>
    <dsp:sp modelId="{06624035-4AF6-4360-9D93-C808C5ECEE3D}">
      <dsp:nvSpPr>
        <dsp:cNvPr id="0" name=""/>
        <dsp:cNvSpPr/>
      </dsp:nvSpPr>
      <dsp:spPr>
        <a:xfrm>
          <a:off x="5424930" y="2975"/>
          <a:ext cx="3342605" cy="20055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Pacienti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kern="1200" dirty="0"/>
            <a:t>Nesou odpovědnost za dodržování opatření vůči dalším pacientům a zdravotnickým pracovníkům</a:t>
          </a:r>
        </a:p>
      </dsp:txBody>
      <dsp:txXfrm>
        <a:off x="5424930" y="2975"/>
        <a:ext cx="3342605" cy="2005563"/>
      </dsp:txXfrm>
    </dsp:sp>
    <dsp:sp modelId="{A659C387-425E-4F65-89DB-9F3389A4E1D7}">
      <dsp:nvSpPr>
        <dsp:cNvPr id="0" name=""/>
        <dsp:cNvSpPr/>
      </dsp:nvSpPr>
      <dsp:spPr>
        <a:xfrm>
          <a:off x="1748064" y="2342799"/>
          <a:ext cx="3342605" cy="20055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Další osoby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kern="1200" dirty="0"/>
            <a:t>Odpovědnost zákonných zástupců za děti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kern="1200" dirty="0"/>
            <a:t>Odpovědnost opatrovníků za osoby s omezenou svéprávností</a:t>
          </a:r>
        </a:p>
      </dsp:txBody>
      <dsp:txXfrm>
        <a:off x="1748064" y="2342799"/>
        <a:ext cx="3342605" cy="2005563"/>
      </dsp:txXfrm>
    </dsp:sp>
    <dsp:sp modelId="{689C4E72-108A-4EC3-BACF-C6E445992210}">
      <dsp:nvSpPr>
        <dsp:cNvPr id="0" name=""/>
        <dsp:cNvSpPr/>
      </dsp:nvSpPr>
      <dsp:spPr>
        <a:xfrm>
          <a:off x="5424930" y="2342799"/>
          <a:ext cx="3342605" cy="20055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Zdravotničtí pracovníci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kern="1200" dirty="0"/>
            <a:t>Odpovědnost vůči zaměstnavateli za dodržování svých povinností</a:t>
          </a:r>
        </a:p>
      </dsp:txBody>
      <dsp:txXfrm>
        <a:off x="5424930" y="2342799"/>
        <a:ext cx="3342605" cy="200556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6D340B-1B76-4077-BD15-A4F7FE811DFD}">
      <dsp:nvSpPr>
        <dsp:cNvPr id="0" name=""/>
        <dsp:cNvSpPr/>
      </dsp:nvSpPr>
      <dsp:spPr>
        <a:xfrm>
          <a:off x="0" y="346898"/>
          <a:ext cx="6534503" cy="3112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7150" tIns="395732" rIns="507150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b="0" kern="1200" dirty="0"/>
            <a:t>Právo na zdravotní péči</a:t>
          </a:r>
          <a:endParaRPr lang="cs-CZ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b="0" kern="1200" dirty="0"/>
            <a:t>Právo na bezpečné prostředí </a:t>
          </a:r>
          <a:endParaRPr lang="cs-CZ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b="0" kern="1200"/>
            <a:t>Právo na informace</a:t>
          </a:r>
          <a:endParaRPr lang="cs-CZ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b="0" kern="1200"/>
            <a:t>Právo být co nejméně omezováni ve svém životě</a:t>
          </a:r>
          <a:endParaRPr lang="cs-CZ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b="0" kern="1200"/>
            <a:t>Právo na návštěvy</a:t>
          </a:r>
          <a:endParaRPr lang="cs-CZ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b="0" kern="1200"/>
            <a:t>Právo na přítomnost osoby blízké</a:t>
          </a:r>
          <a:endParaRPr lang="cs-CZ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b="0" kern="1200" dirty="0"/>
            <a:t>Právo dětí na přítomnost rodičů</a:t>
          </a:r>
          <a:endParaRPr lang="cs-CZ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b="0" kern="1200" dirty="0"/>
            <a:t>Právo osob s omezenou svéprávností na přítomnost opatrovníka</a:t>
          </a:r>
          <a:endParaRPr lang="cs-CZ" sz="1900" kern="1200" dirty="0"/>
        </a:p>
      </dsp:txBody>
      <dsp:txXfrm>
        <a:off x="0" y="346898"/>
        <a:ext cx="6534503" cy="3112200"/>
      </dsp:txXfrm>
    </dsp:sp>
    <dsp:sp modelId="{7DBF34E4-6A87-4371-B33A-ABA65F28FE95}">
      <dsp:nvSpPr>
        <dsp:cNvPr id="0" name=""/>
        <dsp:cNvSpPr/>
      </dsp:nvSpPr>
      <dsp:spPr>
        <a:xfrm>
          <a:off x="326725" y="66458"/>
          <a:ext cx="4574152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2892" tIns="0" rIns="172892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b="0" kern="1200"/>
            <a:t>Relevantní práva pacienta</a:t>
          </a:r>
          <a:endParaRPr lang="cs-CZ" sz="1900" kern="1200"/>
        </a:p>
      </dsp:txBody>
      <dsp:txXfrm>
        <a:off x="354105" y="93838"/>
        <a:ext cx="4519392" cy="506120"/>
      </dsp:txXfrm>
    </dsp:sp>
    <dsp:sp modelId="{EEAE0A44-EC4B-4C50-8843-BC25FE641E0E}">
      <dsp:nvSpPr>
        <dsp:cNvPr id="0" name=""/>
        <dsp:cNvSpPr/>
      </dsp:nvSpPr>
      <dsp:spPr>
        <a:xfrm>
          <a:off x="0" y="3842138"/>
          <a:ext cx="6534503" cy="2154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7150" tIns="395732" rIns="507150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b="0" kern="1200"/>
            <a:t>Pravdivě informovat o svých infekčních nemocech</a:t>
          </a:r>
          <a:endParaRPr lang="cs-CZ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b="0" kern="1200"/>
            <a:t>Dodržovat léčebný postup</a:t>
          </a:r>
          <a:endParaRPr lang="cs-CZ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b="0" kern="1200" dirty="0"/>
            <a:t>Dodržovat vnitřní řád</a:t>
          </a:r>
          <a:endParaRPr lang="cs-CZ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b="0" kern="1200" dirty="0"/>
            <a:t>Dodržovat nařízená opatření (např. izolace, nošení ochranných pomůcek)</a:t>
          </a:r>
          <a:endParaRPr lang="cs-CZ" sz="1900" kern="1200" dirty="0"/>
        </a:p>
      </dsp:txBody>
      <dsp:txXfrm>
        <a:off x="0" y="3842138"/>
        <a:ext cx="6534503" cy="2154600"/>
      </dsp:txXfrm>
    </dsp:sp>
    <dsp:sp modelId="{354F9ACA-5578-4656-A05E-6E85D95A7DDC}">
      <dsp:nvSpPr>
        <dsp:cNvPr id="0" name=""/>
        <dsp:cNvSpPr/>
      </dsp:nvSpPr>
      <dsp:spPr>
        <a:xfrm>
          <a:off x="326725" y="3561699"/>
          <a:ext cx="4574152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2892" tIns="0" rIns="172892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b="0" kern="1200"/>
            <a:t>Relevantní Povinnosti pacienta</a:t>
          </a:r>
          <a:endParaRPr lang="cs-CZ" sz="1900" kern="1200"/>
        </a:p>
      </dsp:txBody>
      <dsp:txXfrm>
        <a:off x="354105" y="3589079"/>
        <a:ext cx="4519392" cy="5061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2D6142-4150-4098-BD2F-903754EF3D4F}">
      <dsp:nvSpPr>
        <dsp:cNvPr id="0" name=""/>
        <dsp:cNvSpPr/>
      </dsp:nvSpPr>
      <dsp:spPr>
        <a:xfrm>
          <a:off x="0" y="594942"/>
          <a:ext cx="4862772" cy="233414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7405" tIns="812292" rIns="377405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b="0" i="0" kern="1200" dirty="0"/>
            <a:t>Pacient závažným způsobem omezuje práva ostatních pacientů, </a:t>
          </a:r>
          <a:endParaRPr lang="cs-CZ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b="0" i="0" kern="1200" dirty="0"/>
            <a:t>Neřídí se vnitřním řádem a jeho chování není způsobeno zdravotním stavem,</a:t>
          </a:r>
          <a:endParaRPr lang="cs-CZ" sz="2000" kern="1200" dirty="0"/>
        </a:p>
      </dsp:txBody>
      <dsp:txXfrm>
        <a:off x="0" y="594942"/>
        <a:ext cx="4862772" cy="2334149"/>
      </dsp:txXfrm>
    </dsp:sp>
    <dsp:sp modelId="{6FB5E060-5D25-49A4-A2A3-B40143AFDDC4}">
      <dsp:nvSpPr>
        <dsp:cNvPr id="0" name=""/>
        <dsp:cNvSpPr/>
      </dsp:nvSpPr>
      <dsp:spPr>
        <a:xfrm>
          <a:off x="243138" y="19302"/>
          <a:ext cx="3403940" cy="11512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661" tIns="0" rIns="128661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kern="1200" dirty="0"/>
            <a:t>Ukončení péče</a:t>
          </a:r>
        </a:p>
      </dsp:txBody>
      <dsp:txXfrm>
        <a:off x="299339" y="75503"/>
        <a:ext cx="3291538" cy="1038878"/>
      </dsp:txXfrm>
    </dsp:sp>
    <dsp:sp modelId="{0F98D9FB-7549-4B7C-96C9-2F70964F5B48}">
      <dsp:nvSpPr>
        <dsp:cNvPr id="0" name=""/>
        <dsp:cNvSpPr/>
      </dsp:nvSpPr>
      <dsp:spPr>
        <a:xfrm>
          <a:off x="0" y="3715332"/>
          <a:ext cx="4862772" cy="20884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7405" tIns="812292" rIns="377405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 dirty="0"/>
            <a:t>Sankce za porušení karantény/izolace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 dirty="0"/>
            <a:t>Trestný čin šíření nakažlivé lidské nemoci</a:t>
          </a:r>
        </a:p>
      </dsp:txBody>
      <dsp:txXfrm>
        <a:off x="0" y="3715332"/>
        <a:ext cx="4862772" cy="2088450"/>
      </dsp:txXfrm>
    </dsp:sp>
    <dsp:sp modelId="{85DB3A11-7463-4922-AB50-F4FCA65ED437}">
      <dsp:nvSpPr>
        <dsp:cNvPr id="0" name=""/>
        <dsp:cNvSpPr/>
      </dsp:nvSpPr>
      <dsp:spPr>
        <a:xfrm>
          <a:off x="243138" y="3139691"/>
          <a:ext cx="3403940" cy="11512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661" tIns="0" rIns="128661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Další formy odpovědnosti</a:t>
          </a:r>
        </a:p>
      </dsp:txBody>
      <dsp:txXfrm>
        <a:off x="299339" y="3195892"/>
        <a:ext cx="3291538" cy="103887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D69641-37A7-4139-A854-B54CCB140527}">
      <dsp:nvSpPr>
        <dsp:cNvPr id="0" name=""/>
        <dsp:cNvSpPr/>
      </dsp:nvSpPr>
      <dsp:spPr>
        <a:xfrm>
          <a:off x="0" y="271584"/>
          <a:ext cx="4870105" cy="12048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7974" tIns="354076" rIns="377974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700" kern="1200" dirty="0"/>
            <a:t>Zabezpečit práva pacienta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700" kern="1200" dirty="0"/>
            <a:t>Postarat se o kvalitu a bezpečí zdravotních služeb</a:t>
          </a:r>
        </a:p>
      </dsp:txBody>
      <dsp:txXfrm>
        <a:off x="0" y="271584"/>
        <a:ext cx="4870105" cy="1204875"/>
      </dsp:txXfrm>
    </dsp:sp>
    <dsp:sp modelId="{88E68E8E-BA57-4C44-B9C6-683A90421BF4}">
      <dsp:nvSpPr>
        <dsp:cNvPr id="0" name=""/>
        <dsp:cNvSpPr/>
      </dsp:nvSpPr>
      <dsp:spPr>
        <a:xfrm>
          <a:off x="243505" y="20664"/>
          <a:ext cx="3409073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855" tIns="0" rIns="128855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/>
            <a:t>Povinnosti vůči pacientům</a:t>
          </a:r>
        </a:p>
      </dsp:txBody>
      <dsp:txXfrm>
        <a:off x="268003" y="45162"/>
        <a:ext cx="3360077" cy="452844"/>
      </dsp:txXfrm>
    </dsp:sp>
    <dsp:sp modelId="{F47D18DF-4CAD-47F0-8833-C0864682108A}">
      <dsp:nvSpPr>
        <dsp:cNvPr id="0" name=""/>
        <dsp:cNvSpPr/>
      </dsp:nvSpPr>
      <dsp:spPr>
        <a:xfrm>
          <a:off x="0" y="1819179"/>
          <a:ext cx="4870105" cy="12048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7974" tIns="354076" rIns="377974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700" kern="1200" dirty="0"/>
            <a:t>BOZP dle zákoníku práce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700" kern="1200" dirty="0"/>
            <a:t>Pracovní podmínky dle zákona o ochraně veřejného zdraví</a:t>
          </a:r>
        </a:p>
      </dsp:txBody>
      <dsp:txXfrm>
        <a:off x="0" y="1819179"/>
        <a:ext cx="4870105" cy="1204875"/>
      </dsp:txXfrm>
    </dsp:sp>
    <dsp:sp modelId="{AD32C705-0847-4170-AA61-9636DA97D096}">
      <dsp:nvSpPr>
        <dsp:cNvPr id="0" name=""/>
        <dsp:cNvSpPr/>
      </dsp:nvSpPr>
      <dsp:spPr>
        <a:xfrm>
          <a:off x="243505" y="1568259"/>
          <a:ext cx="3409073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855" tIns="0" rIns="128855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/>
            <a:t>Povinnosti vůči zaměstnancům</a:t>
          </a:r>
        </a:p>
      </dsp:txBody>
      <dsp:txXfrm>
        <a:off x="268003" y="1592757"/>
        <a:ext cx="3360077" cy="452844"/>
      </dsp:txXfrm>
    </dsp:sp>
    <dsp:sp modelId="{B3C6356E-99C5-4848-B51E-07CC3E358408}">
      <dsp:nvSpPr>
        <dsp:cNvPr id="0" name=""/>
        <dsp:cNvSpPr/>
      </dsp:nvSpPr>
      <dsp:spPr>
        <a:xfrm>
          <a:off x="0" y="3366774"/>
          <a:ext cx="4870105" cy="9639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7974" tIns="354076" rIns="377974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700" kern="1200" dirty="0"/>
            <a:t>Hlášení a vykazování ….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700" kern="1200" dirty="0"/>
            <a:t>Protiepidemická opatření u pacientů</a:t>
          </a:r>
        </a:p>
      </dsp:txBody>
      <dsp:txXfrm>
        <a:off x="0" y="3366774"/>
        <a:ext cx="4870105" cy="963900"/>
      </dsp:txXfrm>
    </dsp:sp>
    <dsp:sp modelId="{0F06E3AB-444F-4C68-9E66-3C89DC1AF40B}">
      <dsp:nvSpPr>
        <dsp:cNvPr id="0" name=""/>
        <dsp:cNvSpPr/>
      </dsp:nvSpPr>
      <dsp:spPr>
        <a:xfrm>
          <a:off x="243505" y="3115854"/>
          <a:ext cx="3409073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855" tIns="0" rIns="128855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/>
            <a:t>Povinnosti vůči systému veřejného zdraví a společnosti</a:t>
          </a:r>
        </a:p>
      </dsp:txBody>
      <dsp:txXfrm>
        <a:off x="268003" y="3140352"/>
        <a:ext cx="3360077" cy="45284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82E529-A200-4B16-B776-23EEC3D3C063}">
      <dsp:nvSpPr>
        <dsp:cNvPr id="0" name=""/>
        <dsp:cNvSpPr/>
      </dsp:nvSpPr>
      <dsp:spPr>
        <a:xfrm>
          <a:off x="0" y="288875"/>
          <a:ext cx="5181600" cy="1701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2150" tIns="312420" rIns="402150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500" kern="1200" dirty="0"/>
            <a:t>Prevenční povinnost a odpovědnost za „nebezpečnou situaci“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500" b="0" i="0" kern="1200" dirty="0"/>
            <a:t>Porušení příkazu nebo poškození zařízení, které má nahodilé újmě zabránit.</a:t>
          </a:r>
          <a:endParaRPr lang="cs-CZ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500" kern="1200" dirty="0"/>
            <a:t>Odpovědnost za osobu s nebezpečnými vlastnostmi</a:t>
          </a:r>
        </a:p>
      </dsp:txBody>
      <dsp:txXfrm>
        <a:off x="0" y="288875"/>
        <a:ext cx="5181600" cy="1701000"/>
      </dsp:txXfrm>
    </dsp:sp>
    <dsp:sp modelId="{5BC3CEA3-A758-4C8A-8170-832F66B2E802}">
      <dsp:nvSpPr>
        <dsp:cNvPr id="0" name=""/>
        <dsp:cNvSpPr/>
      </dsp:nvSpPr>
      <dsp:spPr>
        <a:xfrm>
          <a:off x="259080" y="67475"/>
          <a:ext cx="3627120" cy="4428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097" tIns="0" rIns="137097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/>
            <a:t>Odpovědnost za újmu na zdraví pacienta</a:t>
          </a:r>
        </a:p>
      </dsp:txBody>
      <dsp:txXfrm>
        <a:off x="280696" y="89091"/>
        <a:ext cx="3583888" cy="399568"/>
      </dsp:txXfrm>
    </dsp:sp>
    <dsp:sp modelId="{1887727F-D207-4734-9179-819BE28F1AFD}">
      <dsp:nvSpPr>
        <dsp:cNvPr id="0" name=""/>
        <dsp:cNvSpPr/>
      </dsp:nvSpPr>
      <dsp:spPr>
        <a:xfrm>
          <a:off x="0" y="2292275"/>
          <a:ext cx="5181600" cy="62606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2150" tIns="312420" rIns="402150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500" kern="1200" dirty="0"/>
            <a:t>Nemoc z povolání</a:t>
          </a:r>
        </a:p>
      </dsp:txBody>
      <dsp:txXfrm>
        <a:off x="0" y="2292275"/>
        <a:ext cx="5181600" cy="626062"/>
      </dsp:txXfrm>
    </dsp:sp>
    <dsp:sp modelId="{782EE49F-1826-491B-993D-6F8A8E649556}">
      <dsp:nvSpPr>
        <dsp:cNvPr id="0" name=""/>
        <dsp:cNvSpPr/>
      </dsp:nvSpPr>
      <dsp:spPr>
        <a:xfrm>
          <a:off x="259080" y="2070875"/>
          <a:ext cx="3627120" cy="4428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097" tIns="0" rIns="137097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/>
            <a:t>Odpovědnost za újmu na zdraví zaměstnanců</a:t>
          </a:r>
        </a:p>
      </dsp:txBody>
      <dsp:txXfrm>
        <a:off x="280696" y="2092491"/>
        <a:ext cx="3583888" cy="399568"/>
      </dsp:txXfrm>
    </dsp:sp>
    <dsp:sp modelId="{8454B496-8669-4EE5-B57F-FD2D3AAC2514}">
      <dsp:nvSpPr>
        <dsp:cNvPr id="0" name=""/>
        <dsp:cNvSpPr/>
      </dsp:nvSpPr>
      <dsp:spPr>
        <a:xfrm>
          <a:off x="0" y="3220737"/>
          <a:ext cx="5181600" cy="1063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2150" tIns="312420" rIns="402150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500" kern="1200" dirty="0"/>
            <a:t>Porušení práv pacienta dle zákona o zdravotních službách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500" kern="1200" dirty="0"/>
            <a:t>Přestupky dle zákona o ochraně veřejného zdraví </a:t>
          </a:r>
        </a:p>
      </dsp:txBody>
      <dsp:txXfrm>
        <a:off x="0" y="3220737"/>
        <a:ext cx="5181600" cy="1063125"/>
      </dsp:txXfrm>
    </dsp:sp>
    <dsp:sp modelId="{4B19CA8A-841A-4E52-9EFB-90FBED2BA3A1}">
      <dsp:nvSpPr>
        <dsp:cNvPr id="0" name=""/>
        <dsp:cNvSpPr/>
      </dsp:nvSpPr>
      <dsp:spPr>
        <a:xfrm>
          <a:off x="259080" y="2999337"/>
          <a:ext cx="3627120" cy="4428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097" tIns="0" rIns="137097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/>
            <a:t>Sankční odpovědnosti</a:t>
          </a:r>
        </a:p>
      </dsp:txBody>
      <dsp:txXfrm>
        <a:off x="280696" y="3020953"/>
        <a:ext cx="3583888" cy="39956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8BDB99-9815-4FB0-BAF7-67E1CA850FBD}">
      <dsp:nvSpPr>
        <dsp:cNvPr id="0" name=""/>
        <dsp:cNvSpPr/>
      </dsp:nvSpPr>
      <dsp:spPr>
        <a:xfrm>
          <a:off x="0" y="301328"/>
          <a:ext cx="5181600" cy="992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2150" tIns="374904" rIns="402150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b="0" kern="1200" dirty="0"/>
            <a:t>Předcházet újmě u pacientů i zaměstnavatele</a:t>
          </a:r>
          <a:endParaRPr lang="cs-CZ" sz="1800" kern="1200" dirty="0"/>
        </a:p>
      </dsp:txBody>
      <dsp:txXfrm>
        <a:off x="0" y="301328"/>
        <a:ext cx="5181600" cy="992250"/>
      </dsp:txXfrm>
    </dsp:sp>
    <dsp:sp modelId="{D175B53C-040C-492F-B11A-8ECA20B98FAD}">
      <dsp:nvSpPr>
        <dsp:cNvPr id="0" name=""/>
        <dsp:cNvSpPr/>
      </dsp:nvSpPr>
      <dsp:spPr>
        <a:xfrm>
          <a:off x="259080" y="35648"/>
          <a:ext cx="362712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097" tIns="0" rIns="137097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0" kern="1200"/>
            <a:t>Prevenční povinnost</a:t>
          </a:r>
          <a:endParaRPr lang="cs-CZ" sz="1800" kern="1200"/>
        </a:p>
      </dsp:txBody>
      <dsp:txXfrm>
        <a:off x="285019" y="61587"/>
        <a:ext cx="3575242" cy="479482"/>
      </dsp:txXfrm>
    </dsp:sp>
    <dsp:sp modelId="{E9669609-6F8E-404D-8EFB-C47ECF386B88}">
      <dsp:nvSpPr>
        <dsp:cNvPr id="0" name=""/>
        <dsp:cNvSpPr/>
      </dsp:nvSpPr>
      <dsp:spPr>
        <a:xfrm>
          <a:off x="0" y="1656458"/>
          <a:ext cx="5181600" cy="992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2150" tIns="374904" rIns="402150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b="0" kern="1200" dirty="0"/>
            <a:t>Vykonávat práci řádně, dle pokynů nadřízeného a vnitřních předpisů</a:t>
          </a:r>
          <a:endParaRPr lang="cs-CZ" sz="1800" kern="1200" dirty="0"/>
        </a:p>
      </dsp:txBody>
      <dsp:txXfrm>
        <a:off x="0" y="1656458"/>
        <a:ext cx="5181600" cy="992250"/>
      </dsp:txXfrm>
    </dsp:sp>
    <dsp:sp modelId="{A8D62AB8-913A-4D0A-807E-5FDB12726616}">
      <dsp:nvSpPr>
        <dsp:cNvPr id="0" name=""/>
        <dsp:cNvSpPr/>
      </dsp:nvSpPr>
      <dsp:spPr>
        <a:xfrm>
          <a:off x="259080" y="1390778"/>
          <a:ext cx="362712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097" tIns="0" rIns="137097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0" kern="1200" dirty="0"/>
            <a:t>Povinnost zaměstnance </a:t>
          </a:r>
          <a:endParaRPr lang="cs-CZ" sz="1800" kern="1200" dirty="0"/>
        </a:p>
      </dsp:txBody>
      <dsp:txXfrm>
        <a:off x="285019" y="1416717"/>
        <a:ext cx="3575242" cy="479482"/>
      </dsp:txXfrm>
    </dsp:sp>
    <dsp:sp modelId="{CA02AB7B-5FDE-4C96-8706-C247DE3783EF}">
      <dsp:nvSpPr>
        <dsp:cNvPr id="0" name=""/>
        <dsp:cNvSpPr/>
      </dsp:nvSpPr>
      <dsp:spPr>
        <a:xfrm>
          <a:off x="0" y="3011589"/>
          <a:ext cx="5181600" cy="13041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2150" tIns="374904" rIns="402150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b="0" kern="1200" dirty="0"/>
            <a:t>dodržovat hygienické předpisy</a:t>
          </a:r>
          <a:endParaRPr lang="cs-CZ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b="0" kern="1200" dirty="0"/>
            <a:t>řídit se vlastní odborností</a:t>
          </a:r>
          <a:endParaRPr lang="cs-CZ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b="0" kern="1200" dirty="0"/>
            <a:t>povinná očkování</a:t>
          </a:r>
          <a:endParaRPr lang="cs-CZ" sz="1800" kern="1200" dirty="0"/>
        </a:p>
      </dsp:txBody>
      <dsp:txXfrm>
        <a:off x="0" y="3011589"/>
        <a:ext cx="5181600" cy="1304100"/>
      </dsp:txXfrm>
    </dsp:sp>
    <dsp:sp modelId="{6F3D13C8-8C86-46E5-A2E8-C0D7A4A45DDD}">
      <dsp:nvSpPr>
        <dsp:cNvPr id="0" name=""/>
        <dsp:cNvSpPr/>
      </dsp:nvSpPr>
      <dsp:spPr>
        <a:xfrm>
          <a:off x="259080" y="2745909"/>
          <a:ext cx="362712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097" tIns="0" rIns="137097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0" kern="1200" dirty="0"/>
            <a:t>Povinnosti vyplývající ze zákona </a:t>
          </a:r>
          <a:endParaRPr lang="cs-CZ" sz="1800" kern="1200" dirty="0"/>
        </a:p>
      </dsp:txBody>
      <dsp:txXfrm>
        <a:off x="285019" y="2771848"/>
        <a:ext cx="3575242" cy="47948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223D5B-6D98-40E2-B1D4-0E2E71A20290}">
      <dsp:nvSpPr>
        <dsp:cNvPr id="0" name=""/>
        <dsp:cNvSpPr/>
      </dsp:nvSpPr>
      <dsp:spPr>
        <a:xfrm>
          <a:off x="0" y="508418"/>
          <a:ext cx="5181600" cy="1615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2150" tIns="395732" rIns="402150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kern="1200" dirty="0"/>
            <a:t>Náhrada škody (omezená)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kern="1200" dirty="0"/>
            <a:t>Snížení pohyblivých složek mzdy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kern="1200" dirty="0"/>
            <a:t>Výpověď/okamžité zrušení pracovního poměru</a:t>
          </a:r>
        </a:p>
      </dsp:txBody>
      <dsp:txXfrm>
        <a:off x="0" y="508418"/>
        <a:ext cx="5181600" cy="1615950"/>
      </dsp:txXfrm>
    </dsp:sp>
    <dsp:sp modelId="{8CE33116-0DBA-45F5-8C6A-44C4D3111DE9}">
      <dsp:nvSpPr>
        <dsp:cNvPr id="0" name=""/>
        <dsp:cNvSpPr/>
      </dsp:nvSpPr>
      <dsp:spPr>
        <a:xfrm>
          <a:off x="259080" y="227978"/>
          <a:ext cx="3627120" cy="5608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097" tIns="0" rIns="137097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b="0" kern="1200" dirty="0"/>
            <a:t>Pracovněprávní postihy</a:t>
          </a:r>
          <a:endParaRPr lang="cs-CZ" sz="1900" kern="1200" dirty="0"/>
        </a:p>
      </dsp:txBody>
      <dsp:txXfrm>
        <a:off x="286460" y="255358"/>
        <a:ext cx="3572360" cy="506120"/>
      </dsp:txXfrm>
    </dsp:sp>
    <dsp:sp modelId="{3285C5C5-3A4A-4ED8-A2A6-8667E0B0B4E6}">
      <dsp:nvSpPr>
        <dsp:cNvPr id="0" name=""/>
        <dsp:cNvSpPr/>
      </dsp:nvSpPr>
      <dsp:spPr>
        <a:xfrm>
          <a:off x="0" y="2507409"/>
          <a:ext cx="5181600" cy="1615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2150" tIns="395732" rIns="402150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kern="1200" dirty="0"/>
            <a:t>Špatně daná informace či rada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kern="1200" dirty="0"/>
            <a:t>Porušení příkazu či zařízení které má bránit nahodilé újmě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kern="1200" dirty="0"/>
            <a:t>Trestní odpovědnost – újma na zdraví </a:t>
          </a:r>
        </a:p>
      </dsp:txBody>
      <dsp:txXfrm>
        <a:off x="0" y="2507409"/>
        <a:ext cx="5181600" cy="1615950"/>
      </dsp:txXfrm>
    </dsp:sp>
    <dsp:sp modelId="{E29D3D0A-7797-4936-909E-C8FE2EC2835A}">
      <dsp:nvSpPr>
        <dsp:cNvPr id="0" name=""/>
        <dsp:cNvSpPr/>
      </dsp:nvSpPr>
      <dsp:spPr>
        <a:xfrm>
          <a:off x="259080" y="2226969"/>
          <a:ext cx="3627120" cy="5608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097" tIns="0" rIns="137097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b="0" kern="1200" dirty="0"/>
            <a:t>Odpovědnost</a:t>
          </a:r>
          <a:endParaRPr lang="cs-CZ" sz="1900" kern="1200" dirty="0"/>
        </a:p>
      </dsp:txBody>
      <dsp:txXfrm>
        <a:off x="286460" y="2254349"/>
        <a:ext cx="3572360" cy="50612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77B6A9-1C43-44A3-8B87-15CD794EAB28}">
      <dsp:nvSpPr>
        <dsp:cNvPr id="0" name=""/>
        <dsp:cNvSpPr/>
      </dsp:nvSpPr>
      <dsp:spPr>
        <a:xfrm>
          <a:off x="788162" y="0"/>
          <a:ext cx="1490472" cy="82804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b="0" kern="1200" dirty="0"/>
            <a:t>Práva pacientů</a:t>
          </a:r>
          <a:endParaRPr lang="cs-CZ" sz="2200" kern="1200" dirty="0"/>
        </a:p>
      </dsp:txBody>
      <dsp:txXfrm>
        <a:off x="812414" y="24252"/>
        <a:ext cx="1441968" cy="779536"/>
      </dsp:txXfrm>
    </dsp:sp>
    <dsp:sp modelId="{93A23258-FAEA-428C-B4D1-274A5447ED16}">
      <dsp:nvSpPr>
        <dsp:cNvPr id="0" name=""/>
        <dsp:cNvSpPr/>
      </dsp:nvSpPr>
      <dsp:spPr>
        <a:xfrm>
          <a:off x="2941066" y="0"/>
          <a:ext cx="1490472" cy="82804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 dirty="0"/>
            <a:t>Práva ostatních</a:t>
          </a:r>
        </a:p>
      </dsp:txBody>
      <dsp:txXfrm>
        <a:off x="2965318" y="24252"/>
        <a:ext cx="1441968" cy="779536"/>
      </dsp:txXfrm>
    </dsp:sp>
    <dsp:sp modelId="{C59A2F44-9394-427D-96E6-CC7DDEC64C8E}">
      <dsp:nvSpPr>
        <dsp:cNvPr id="0" name=""/>
        <dsp:cNvSpPr/>
      </dsp:nvSpPr>
      <dsp:spPr>
        <a:xfrm>
          <a:off x="2299335" y="3519170"/>
          <a:ext cx="621030" cy="621030"/>
        </a:xfrm>
        <a:prstGeom prst="triangl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BC1110-BB61-42E6-BF83-A136F8B332B8}">
      <dsp:nvSpPr>
        <dsp:cNvPr id="0" name=""/>
        <dsp:cNvSpPr/>
      </dsp:nvSpPr>
      <dsp:spPr>
        <a:xfrm>
          <a:off x="746760" y="3259165"/>
          <a:ext cx="3726180" cy="25172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F89B78-F55C-419B-A26D-A3DA5472813A}">
      <dsp:nvSpPr>
        <dsp:cNvPr id="0" name=""/>
        <dsp:cNvSpPr/>
      </dsp:nvSpPr>
      <dsp:spPr>
        <a:xfrm>
          <a:off x="2941066" y="2719283"/>
          <a:ext cx="1490472" cy="5100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900" kern="1200" dirty="0"/>
            <a:t>… pacientů na bezpečí</a:t>
          </a:r>
        </a:p>
      </dsp:txBody>
      <dsp:txXfrm>
        <a:off x="2965966" y="2744183"/>
        <a:ext cx="1440672" cy="460272"/>
      </dsp:txXfrm>
    </dsp:sp>
    <dsp:sp modelId="{CF8AEB30-A971-40E3-85AA-E4D2CE8FD0D7}">
      <dsp:nvSpPr>
        <dsp:cNvPr id="0" name=""/>
        <dsp:cNvSpPr/>
      </dsp:nvSpPr>
      <dsp:spPr>
        <a:xfrm>
          <a:off x="2941066" y="2169464"/>
          <a:ext cx="1490472" cy="5100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900" kern="1200" dirty="0"/>
            <a:t>…. zaměstnanců na bezpečí</a:t>
          </a:r>
        </a:p>
      </dsp:txBody>
      <dsp:txXfrm>
        <a:off x="2965966" y="2194364"/>
        <a:ext cx="1440672" cy="460272"/>
      </dsp:txXfrm>
    </dsp:sp>
    <dsp:sp modelId="{C8639859-513B-4F1F-9372-FF7F87AAC9D3}">
      <dsp:nvSpPr>
        <dsp:cNvPr id="0" name=""/>
        <dsp:cNvSpPr/>
      </dsp:nvSpPr>
      <dsp:spPr>
        <a:xfrm>
          <a:off x="2941066" y="1619646"/>
          <a:ext cx="1490472" cy="5100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900" kern="1200" dirty="0"/>
            <a:t>…. veřejnosti na ochraně veřejného zdraví</a:t>
          </a:r>
        </a:p>
      </dsp:txBody>
      <dsp:txXfrm>
        <a:off x="2965966" y="1644546"/>
        <a:ext cx="1440672" cy="460272"/>
      </dsp:txXfrm>
    </dsp:sp>
    <dsp:sp modelId="{53E68AEB-FAD5-4902-BC30-AC33D26CC973}">
      <dsp:nvSpPr>
        <dsp:cNvPr id="0" name=""/>
        <dsp:cNvSpPr/>
      </dsp:nvSpPr>
      <dsp:spPr>
        <a:xfrm>
          <a:off x="2941066" y="1059891"/>
          <a:ext cx="1490472" cy="5100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900" kern="1200" dirty="0"/>
            <a:t>… </a:t>
          </a:r>
        </a:p>
      </dsp:txBody>
      <dsp:txXfrm>
        <a:off x="2965966" y="1084791"/>
        <a:ext cx="1440672" cy="460272"/>
      </dsp:txXfrm>
    </dsp:sp>
    <dsp:sp modelId="{DB3FE5B1-2F4E-48D6-9257-4E7AD2E7E58E}">
      <dsp:nvSpPr>
        <dsp:cNvPr id="0" name=""/>
        <dsp:cNvSpPr/>
      </dsp:nvSpPr>
      <dsp:spPr>
        <a:xfrm>
          <a:off x="788162" y="2719283"/>
          <a:ext cx="1490472" cy="5100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900" b="0" kern="1200"/>
            <a:t>na soukromý a rodinný život</a:t>
          </a:r>
          <a:endParaRPr lang="cs-CZ" sz="900" kern="1200"/>
        </a:p>
      </dsp:txBody>
      <dsp:txXfrm>
        <a:off x="813062" y="2744183"/>
        <a:ext cx="1440672" cy="460272"/>
      </dsp:txXfrm>
    </dsp:sp>
    <dsp:sp modelId="{156B4F50-AF38-4A3A-B331-8A69A932492E}">
      <dsp:nvSpPr>
        <dsp:cNvPr id="0" name=""/>
        <dsp:cNvSpPr/>
      </dsp:nvSpPr>
      <dsp:spPr>
        <a:xfrm>
          <a:off x="788162" y="2169464"/>
          <a:ext cx="1490472" cy="5100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900" b="0" kern="1200" dirty="0"/>
            <a:t>co nejméně omezující prostředí</a:t>
          </a:r>
          <a:endParaRPr lang="cs-CZ" sz="900" kern="1200" dirty="0"/>
        </a:p>
      </dsp:txBody>
      <dsp:txXfrm>
        <a:off x="813062" y="2194364"/>
        <a:ext cx="1440672" cy="460272"/>
      </dsp:txXfrm>
    </dsp:sp>
    <dsp:sp modelId="{AA7C1FBB-E053-4ECE-883B-7F37E2D68D3C}">
      <dsp:nvSpPr>
        <dsp:cNvPr id="0" name=""/>
        <dsp:cNvSpPr/>
      </dsp:nvSpPr>
      <dsp:spPr>
        <a:xfrm>
          <a:off x="788162" y="1619646"/>
          <a:ext cx="1490472" cy="5100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900" b="0" kern="1200" dirty="0"/>
            <a:t>na návštěvy</a:t>
          </a:r>
          <a:endParaRPr lang="cs-CZ" sz="900" kern="1200" dirty="0"/>
        </a:p>
      </dsp:txBody>
      <dsp:txXfrm>
        <a:off x="813062" y="1644546"/>
        <a:ext cx="1440672" cy="460272"/>
      </dsp:txXfrm>
    </dsp:sp>
    <dsp:sp modelId="{E88F6E56-7A81-4821-93E8-5067FA378F36}">
      <dsp:nvSpPr>
        <dsp:cNvPr id="0" name=""/>
        <dsp:cNvSpPr/>
      </dsp:nvSpPr>
      <dsp:spPr>
        <a:xfrm>
          <a:off x="788162" y="1059891"/>
          <a:ext cx="1490472" cy="5100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900" b="0" kern="1200" dirty="0"/>
            <a:t>dětských pacientů na přítomnost rodičů</a:t>
          </a:r>
          <a:endParaRPr lang="cs-CZ" sz="900" kern="1200" dirty="0"/>
        </a:p>
      </dsp:txBody>
      <dsp:txXfrm>
        <a:off x="813062" y="1084791"/>
        <a:ext cx="1440672" cy="4602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4D9CB-1186-4E97-85EF-EEFDD3E78B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4514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61A6D36-8CFB-40FE-8D60-D2050488125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8811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‹#›</a:t>
            </a:fld>
            <a:endParaRPr lang="cs-CZ" altLang="cs-CZ" noProof="0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/>
            </a:lvl1pPr>
          </a:lstStyle>
          <a:p>
            <a:r>
              <a:rPr lang="cs-CZ" dirty="0"/>
              <a:t>Kliknutím vložíte nadpis</a:t>
            </a:r>
            <a:endParaRPr lang="cs-CZ" noProof="0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000"/>
            <a:ext cx="1546943" cy="1067390"/>
          </a:xfrm>
          <a:prstGeom prst="rect">
            <a:avLst/>
          </a:prstGeom>
        </p:spPr>
      </p:pic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</p:spTree>
    <p:extLst>
      <p:ext uri="{BB962C8B-B14F-4D97-AF65-F5344CB8AC3E}">
        <p14:creationId xmlns:p14="http://schemas.microsoft.com/office/powerpoint/2010/main" val="9353841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 userDrawn="1">
          <p15:clr>
            <a:srgbClr val="FBAE40"/>
          </p15:clr>
        </p15:guide>
        <p15:guide id="2" pos="23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ky, text - dva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12">
            <a:extLst>
              <a:ext uri="{FF2B5EF4-FFF2-40B4-BE49-F238E27FC236}">
                <a16:creationId xmlns:a16="http://schemas.microsoft.com/office/drawing/2014/main" id="{9622FDD6-5C71-4DE9-BFBE-6443A2855E5C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19997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8D903DEB-B441-46DB-8462-2640DC8DB3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19999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1" name="Zástupný symbol pro text 13">
            <a:extLst>
              <a:ext uri="{FF2B5EF4-FFF2-40B4-BE49-F238E27FC236}">
                <a16:creationId xmlns:a16="http://schemas.microsoft.com/office/drawing/2014/main" id="{66F1D7B9-D1BE-446E-87CA-6AD81AFA838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724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3" name="Zástupný symbol pro text 5">
            <a:extLst>
              <a:ext uri="{FF2B5EF4-FFF2-40B4-BE49-F238E27FC236}">
                <a16:creationId xmlns:a16="http://schemas.microsoft.com/office/drawing/2014/main" id="{3947EF07-8AF7-4904-8565-F5D81E4282D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51278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334B9440-7A06-4BF8-9532-C11248171B0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52003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7" name="Zástupný symbol pro obsah 12">
            <a:extLst>
              <a:ext uri="{FF2B5EF4-FFF2-40B4-BE49-F238E27FC236}">
                <a16:creationId xmlns:a16="http://schemas.microsoft.com/office/drawing/2014/main" id="{263AA377-982D-4CA3-B9BD-C61AF6524812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251278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pic>
        <p:nvPicPr>
          <p:cNvPr id="16" name="Obrázek 1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986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90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ozdělovník (alternativní)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‹#›</a:t>
            </a:fld>
            <a:endParaRPr lang="cs-CZ" altLang="cs-CZ" noProof="0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000"/>
            <a:ext cx="1546943" cy="1067390"/>
          </a:xfrm>
          <a:prstGeom prst="rect">
            <a:avLst/>
          </a:prstGeom>
        </p:spPr>
      </p:pic>
      <p:sp>
        <p:nvSpPr>
          <p:cNvPr id="11" name="Nadpis 6">
            <a:extLst>
              <a:ext uri="{FF2B5EF4-FFF2-40B4-BE49-F238E27FC236}">
                <a16:creationId xmlns:a16="http://schemas.microsoft.com/office/drawing/2014/main" id="{210CF170-3CE8-4094-B136-F821606CD8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12" name="Podnadpis 2">
            <a:extLst>
              <a:ext uri="{FF2B5EF4-FFF2-40B4-BE49-F238E27FC236}">
                <a16:creationId xmlns:a16="http://schemas.microsoft.com/office/drawing/2014/main" id="{F805DFF4-9876-466D-A663-D549EEF819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rgbClr val="0000DC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9" name="Zástupný symbol pro obrázek 7">
            <a:extLst>
              <a:ext uri="{FF2B5EF4-FFF2-40B4-BE49-F238E27FC236}">
                <a16:creationId xmlns:a16="http://schemas.microsoft.com/office/drawing/2014/main" id="{80C21443-92BF-4BF1-9C61-FDB664DC796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na ikonu vložíte obrázek</a:t>
            </a:r>
          </a:p>
        </p:txBody>
      </p:sp>
      <p:sp>
        <p:nvSpPr>
          <p:cNvPr id="7" name="Zástupný symbol pro zápatí 1">
            <a:extLst>
              <a:ext uri="{FF2B5EF4-FFF2-40B4-BE49-F238E27FC236}">
                <a16:creationId xmlns:a16="http://schemas.microsoft.com/office/drawing/2014/main" id="{24438A88-1921-4DF2-9F65-459AAE83D1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81272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 - inverzní">
    <p:bg>
      <p:bgPr>
        <a:solidFill>
          <a:srgbClr val="F019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FF585A7D-D2A5-48D6-9877-7D43E33E52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868"/>
            <a:ext cx="1546943" cy="1065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1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ozdělovník (alternativní) 2">
    <p:bg>
      <p:bgPr>
        <a:solidFill>
          <a:srgbClr val="F019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FF585A7D-D2A5-48D6-9877-7D43E33E52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868"/>
            <a:ext cx="1546943" cy="1065653"/>
          </a:xfrm>
          <a:prstGeom prst="rect">
            <a:avLst/>
          </a:prstGeom>
        </p:spPr>
      </p:pic>
      <p:sp>
        <p:nvSpPr>
          <p:cNvPr id="10" name="Zástupný symbol pro obrázek 7">
            <a:extLst>
              <a:ext uri="{FF2B5EF4-FFF2-40B4-BE49-F238E27FC236}">
                <a16:creationId xmlns:a16="http://schemas.microsoft.com/office/drawing/2014/main" id="{05C2E24A-1A94-4B14-B9BB-CA01DE5DD20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na ikonu vložíte obrázek</a:t>
            </a:r>
          </a:p>
        </p:txBody>
      </p:sp>
      <p:sp>
        <p:nvSpPr>
          <p:cNvPr id="12" name="Zástupný symbol pro zápatí 2">
            <a:extLst>
              <a:ext uri="{FF2B5EF4-FFF2-40B4-BE49-F238E27FC236}">
                <a16:creationId xmlns:a16="http://schemas.microsoft.com/office/drawing/2014/main" id="{CC921DFF-8B97-473C-919A-06F55168BDF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992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rzní s obrázkem">
    <p:bg>
      <p:bgPr>
        <a:solidFill>
          <a:srgbClr val="F019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rázek 7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1"/>
            <a:ext cx="12192000" cy="5842000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na ikonu vložíte obrázek</a:t>
            </a: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5419" cy="597600"/>
          </a:xfrm>
          <a:prstGeom prst="rect">
            <a:avLst/>
          </a:prstGeom>
        </p:spPr>
      </p:pic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46E80635-6C5C-49F3-8F11-AD16586CD07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000" y="6040795"/>
            <a:ext cx="8555976" cy="510831"/>
          </a:xfrm>
        </p:spPr>
        <p:txBody>
          <a:bodyPr lIns="0" tIns="0" rIns="0" bIns="0" numCol="1" spcCol="324000">
            <a:noAutofit/>
          </a:bodyPr>
          <a:lstStyle>
            <a:lvl1pPr marL="0" marR="0" indent="0" algn="l" defTabSz="914400" rtl="0" eaLnBrk="1" fontAlgn="base" latinLnBrk="0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tabLst/>
              <a:defRPr sz="1500" b="0">
                <a:solidFill>
                  <a:schemeClr val="bg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</p:spTree>
    <p:extLst>
      <p:ext uri="{BB962C8B-B14F-4D97-AF65-F5344CB8AC3E}">
        <p14:creationId xmlns:p14="http://schemas.microsoft.com/office/powerpoint/2010/main" val="19642117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MED slide">
    <p:bg>
      <p:bgPr>
        <a:solidFill>
          <a:srgbClr val="F019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cký objekt 5">
            <a:extLst>
              <a:ext uri="{FF2B5EF4-FFF2-40B4-BE49-F238E27FC236}">
                <a16:creationId xmlns:a16="http://schemas.microsoft.com/office/drawing/2014/main" id="{B05C908F-B8F4-4FC8-A2D7-3536612277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2872" y="2014647"/>
            <a:ext cx="4106255" cy="2828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703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C4DCCB8A-E23F-49B6-A0BE-D9E395C4E7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0956" y="2298933"/>
            <a:ext cx="8725020" cy="2260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2142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A91803-EADE-48A1-AF3E-CB2C3AA9A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CD7D2A5-B1F4-41DE-8442-6C3F39D948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25EB723-2F71-4CA5-8313-BD52556CD1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4E46F18-AFC0-4C90-9601-2870001F7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42F3F-4E19-4A9E-9F2E-0C0F3C5850E2}" type="datetimeFigureOut">
              <a:rPr lang="cs-CZ" smtClean="0"/>
              <a:t>09.06.2025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00383F5-9C17-45C2-A795-F6C67D84E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6EB10DA-A903-46B2-8E89-AC3E4B0E0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AE8AE-5542-4A3C-ABA3-C49C955D45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1987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 sz="1200"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Kliknutím vložíte nadpis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390E4E2C-8A81-45F0-A5ED-59F1EE588AF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691229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97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Kliknutím vložíte nadpis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5CA9AC87-D3DE-408C-9471-D419F474834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34428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BDE9BC5-EE25-44B2-8081-F2B94BAA68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Kliknutím vložíte nadpis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1D440DD4-5185-4C05-8E91-80CB3DC67394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91531ABC-E456-4507-A022-87C2E3C7A2AA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66739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57" userDrawn="1">
          <p15:clr>
            <a:srgbClr val="FBAE40"/>
          </p15:clr>
        </p15:guide>
        <p15:guide id="2" pos="72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6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20725" y="1296001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8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pPr lvl="0"/>
            <a:r>
              <a:rPr lang="cs-CZ" dirty="0"/>
              <a:t>Kliknutím vložíte nadpis</a:t>
            </a:r>
            <a:endParaRPr lang="cs-CZ" noProof="0" dirty="0"/>
          </a:p>
        </p:txBody>
      </p:sp>
      <p:sp>
        <p:nvSpPr>
          <p:cNvPr id="21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251278" y="1290515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D7707F6E-62D9-4ACE-A33C-A5E15E5CDF7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13" name="Zástupný symbol pro obsah 2">
            <a:extLst>
              <a:ext uri="{FF2B5EF4-FFF2-40B4-BE49-F238E27FC236}">
                <a16:creationId xmlns:a16="http://schemas.microsoft.com/office/drawing/2014/main" id="{911B9D34-B8F8-4804-B959-27E40687C897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3171684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6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8DF9A9-CF6E-49C8-A8BC-74FDF24B8C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E1D20B9-1A33-484F-AB08-D95E85A9CB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7A2EACA-93F7-4696-A84F-C07E4801CB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45EA606A-B012-497D-A062-93B4C5E7BD3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347735" y="2596845"/>
            <a:ext cx="4125465" cy="3208441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</p:txBody>
      </p:sp>
      <p:sp>
        <p:nvSpPr>
          <p:cNvPr id="8" name="Zástupný symbol pro obrázek 7">
            <a:extLst>
              <a:ext uri="{FF2B5EF4-FFF2-40B4-BE49-F238E27FC236}">
                <a16:creationId xmlns:a16="http://schemas.microsoft.com/office/drawing/2014/main" id="{55454331-9726-47EA-9406-7071E2CA33D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29509" y="1665288"/>
            <a:ext cx="6207791" cy="4139998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na ikonu vložíte obrázek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A2E7788A-7319-4B13-B5BD-0D72FA9D7A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11" name="Zástupný symbol pro text 7">
            <a:extLst>
              <a:ext uri="{FF2B5EF4-FFF2-40B4-BE49-F238E27FC236}">
                <a16:creationId xmlns:a16="http://schemas.microsoft.com/office/drawing/2014/main" id="{B0741B4D-1AE5-4AB1-8AD2-5E6FAC7F6F2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</p:spTree>
    <p:extLst>
      <p:ext uri="{BB962C8B-B14F-4D97-AF65-F5344CB8AC3E}">
        <p14:creationId xmlns:p14="http://schemas.microsoft.com/office/powerpoint/2010/main" val="3832835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tři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sah 12">
            <a:extLst>
              <a:ext uri="{FF2B5EF4-FFF2-40B4-BE49-F238E27FC236}">
                <a16:creationId xmlns:a16="http://schemas.microsoft.com/office/drawing/2014/main" id="{548D6DE9-EB16-4D0A-9F96-DD69C3E97213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4440000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C2D097E9-9E99-4F02-A434-E69D713D0FB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9999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7E169087-A2FD-4849-9AAC-BD41AA07A5E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440000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E14CE5FF-FB97-4634-9714-4B5C0FDA3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161200" y="4414270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4" name="Zástupný symbol pro text 13">
            <a:extLst>
              <a:ext uri="{FF2B5EF4-FFF2-40B4-BE49-F238E27FC236}">
                <a16:creationId xmlns:a16="http://schemas.microsoft.com/office/drawing/2014/main" id="{DD220DBF-2B26-4E32-826A-79839FF5102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72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AD9E96F9-7F56-4453-A9FC-693AF7E57BB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44047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6" name="Zástupný symbol pro text 13">
            <a:extLst>
              <a:ext uri="{FF2B5EF4-FFF2-40B4-BE49-F238E27FC236}">
                <a16:creationId xmlns:a16="http://schemas.microsoft.com/office/drawing/2014/main" id="{88362389-3E8C-4129-819C-75F0F7922D0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161436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8" name="Zástupný symbol pro obsah 12">
            <a:extLst>
              <a:ext uri="{FF2B5EF4-FFF2-40B4-BE49-F238E27FC236}">
                <a16:creationId xmlns:a16="http://schemas.microsoft.com/office/drawing/2014/main" id="{DE897ACA-C285-471C-BF3F-2886D04C7F9F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719999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20" name="Zástupný symbol pro obsah 12">
            <a:extLst>
              <a:ext uri="{FF2B5EF4-FFF2-40B4-BE49-F238E27FC236}">
                <a16:creationId xmlns:a16="http://schemas.microsoft.com/office/drawing/2014/main" id="{9AF93628-9CF3-4CB5-A8C7-735B527D49B2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8160001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9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21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 dirty="0"/>
              <a:t>Kliknutím vložíte nadpis</a:t>
            </a:r>
          </a:p>
        </p:txBody>
      </p:sp>
      <p:pic>
        <p:nvPicPr>
          <p:cNvPr id="22" name="Obrázek 21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741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49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51439ED6-907B-45D9-8FCC-98AE21B3C06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20000" y="692150"/>
            <a:ext cx="10753200" cy="5139850"/>
          </a:xfrm>
          <a:prstGeom prst="rect">
            <a:avLst/>
          </a:prstGeom>
        </p:spPr>
        <p:txBody>
          <a:bodyPr/>
          <a:lstStyle>
            <a:lvl1pPr marL="72000" indent="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34975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6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6" name="Nadpis 12">
            <a:extLst>
              <a:ext uri="{FF2B5EF4-FFF2-40B4-BE49-F238E27FC236}">
                <a16:creationId xmlns:a16="http://schemas.microsoft.com/office/drawing/2014/main" id="{C80D1D37-E5CA-42AD-BE6B-219FAFB546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 dirty="0"/>
              <a:t>Kliknutím vložíte nadpis</a:t>
            </a:r>
          </a:p>
        </p:txBody>
      </p:sp>
    </p:spTree>
    <p:extLst>
      <p:ext uri="{BB962C8B-B14F-4D97-AF65-F5344CB8AC3E}">
        <p14:creationId xmlns:p14="http://schemas.microsoft.com/office/powerpoint/2010/main" val="3845540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9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altLang="cs-CZ" sz="1200" dirty="0" smtClean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6453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73EFD05-44F7-4406-AC4D-1167FBFF8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cs-CZ" dirty="0"/>
              <a:t>Kliknutím vložíte nadpis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4DA628E-D8CA-41EE-AA1A-D14D1A53A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800" y="1872000"/>
            <a:ext cx="10753200" cy="39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1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tabLst/>
              <a:defRPr/>
            </a:pPr>
            <a:r>
              <a:rPr lang="cs-CZ" noProof="0" dirty="0"/>
              <a:t>Kliknutím vložíte text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  <p:sldLayoutId id="2147483685" r:id="rId3"/>
    <p:sldLayoutId id="2147483674" r:id="rId4"/>
    <p:sldLayoutId id="2147483688" r:id="rId5"/>
    <p:sldLayoutId id="2147483698" r:id="rId6"/>
    <p:sldLayoutId id="2147483673" r:id="rId7"/>
    <p:sldLayoutId id="2147483675" r:id="rId8"/>
    <p:sldLayoutId id="2147483695" r:id="rId9"/>
    <p:sldLayoutId id="2147483677" r:id="rId10"/>
    <p:sldLayoutId id="2147483686" r:id="rId11"/>
    <p:sldLayoutId id="2147483697" r:id="rId12"/>
    <p:sldLayoutId id="2147483690" r:id="rId13"/>
    <p:sldLayoutId id="2147483696" r:id="rId14"/>
    <p:sldLayoutId id="2147483694" r:id="rId15"/>
    <p:sldLayoutId id="2147483692" r:id="rId16"/>
    <p:sldLayoutId id="2147483693" r:id="rId17"/>
    <p:sldLayoutId id="2147483699" r:id="rId18"/>
  </p:sldLayoutIdLst>
  <p:hf hdr="0" dt="0"/>
  <p:txStyles>
    <p:titleStyle>
      <a:lvl1pPr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marL="0" marR="0" indent="0" algn="l" defTabSz="914400" rtl="0" eaLnBrk="1" fontAlgn="base" latinLnBrk="0" hangingPunct="1">
        <a:lnSpc>
          <a:spcPct val="1140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tabLst/>
        <a:defRPr sz="2800" b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1500" b="0">
          <a:solidFill>
            <a:schemeClr val="tx1"/>
          </a:solidFill>
          <a:latin typeface="+mn-lt"/>
        </a:defRPr>
      </a:lvl2pPr>
      <a:lvl3pPr marL="914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folHlink"/>
        </a:buClr>
        <a:buSzPct val="80000"/>
        <a:buFontTx/>
        <a:buNone/>
        <a:defRPr sz="1500" b="0">
          <a:solidFill>
            <a:schemeClr val="tx1"/>
          </a:solidFill>
          <a:latin typeface="+mn-lt"/>
        </a:defRPr>
      </a:lvl3pPr>
      <a:lvl4pPr marL="1371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2"/>
        </a:buClr>
        <a:buSzPct val="90000"/>
        <a:buFontTx/>
        <a:buNone/>
        <a:defRPr sz="1500" b="0">
          <a:solidFill>
            <a:schemeClr val="tx1"/>
          </a:solidFill>
          <a:latin typeface="+mn-lt"/>
        </a:defRPr>
      </a:lvl4pPr>
      <a:lvl5pPr marL="18288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Tx/>
        <a:buNone/>
        <a:defRPr sz="1500" b="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20"/>
        </a:buBlip>
        <a:defRPr>
          <a:solidFill>
            <a:schemeClr val="tx1"/>
          </a:solidFill>
          <a:latin typeface="+mn-lt"/>
        </a:defRPr>
      </a:lvl6pPr>
      <a:lvl7pPr marL="27432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 baseline="0">
          <a:solidFill>
            <a:schemeClr val="tx1"/>
          </a:solidFill>
          <a:latin typeface="+mn-lt"/>
        </a:defRPr>
      </a:lvl7pPr>
      <a:lvl8pPr marL="3200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8pPr>
      <a:lvl9pPr marL="3657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5" userDrawn="1">
          <p15:clr>
            <a:srgbClr val="F26B43"/>
          </p15:clr>
        </p15:guide>
        <p15:guide id="2" pos="4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1CA97C-6B37-43ED-A3D9-E7F7718C5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Právní aspekty zavádění protiepidemických opatření ve zdravotnických zařízeních. 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5717D1F-7FB4-456A-B5D1-977907C8968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Mgr. Michal Koščík, Ph.D., </a:t>
            </a:r>
          </a:p>
          <a:p>
            <a:r>
              <a:rPr lang="cs-CZ" dirty="0"/>
              <a:t>Ústav veřejného zdraví, Lékařská fakult Masarykovy Univerzity</a:t>
            </a:r>
          </a:p>
          <a:p>
            <a:endParaRPr lang="cs-CZ" dirty="0"/>
          </a:p>
          <a:p>
            <a:endParaRPr lang="cs-CZ" dirty="0"/>
          </a:p>
        </p:txBody>
      </p:sp>
      <p:pic>
        <p:nvPicPr>
          <p:cNvPr id="2050" name="Picture 2" descr="Značka (logo) SYRI - Barevné pozitivní provedení">
            <a:extLst>
              <a:ext uri="{FF2B5EF4-FFF2-40B4-BE49-F238E27FC236}">
                <a16:creationId xmlns:a16="http://schemas.microsoft.com/office/drawing/2014/main" id="{D2D3A436-4F52-4B37-949B-9CC4970DE8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4461" y="111133"/>
            <a:ext cx="4170097" cy="1843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0590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F81303-0991-4F48-9A8A-CBA090D98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Odpovědnost za zvládnutí opatření je rozložená mezi všechny </a:t>
            </a:r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3C63F3CF-F6F1-4D11-BB3C-C41C7493DE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64829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23609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F9D91E-06E1-4BE4-AFA1-171F96EF8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400" y="176717"/>
            <a:ext cx="10753200" cy="451576"/>
          </a:xfrm>
        </p:spPr>
        <p:txBody>
          <a:bodyPr/>
          <a:lstStyle/>
          <a:p>
            <a:pPr algn="ctr"/>
            <a:r>
              <a:rPr lang="cs-CZ" b="1" dirty="0"/>
              <a:t>Postavení pacienta </a:t>
            </a:r>
            <a:r>
              <a:rPr lang="cs-CZ" b="1" dirty="0">
                <a:solidFill>
                  <a:srgbClr val="FF0000"/>
                </a:solidFill>
              </a:rPr>
              <a:t>a možné sankce</a:t>
            </a:r>
            <a:endParaRPr lang="cs-CZ" dirty="0">
              <a:solidFill>
                <a:srgbClr val="FF0000"/>
              </a:solidFill>
            </a:endParaRPr>
          </a:p>
        </p:txBody>
      </p:sp>
      <p:graphicFrame>
        <p:nvGraphicFramePr>
          <p:cNvPr id="3" name="Zástupný obsah 2">
            <a:extLst>
              <a:ext uri="{FF2B5EF4-FFF2-40B4-BE49-F238E27FC236}">
                <a16:creationId xmlns:a16="http://schemas.microsoft.com/office/drawing/2014/main" id="{5C6CA3AA-D8AF-462F-B613-54BAEF8050D5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668588481"/>
              </p:ext>
            </p:extLst>
          </p:nvPr>
        </p:nvGraphicFramePr>
        <p:xfrm>
          <a:off x="329236" y="628293"/>
          <a:ext cx="6534503" cy="60631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3C52C33B-016C-48C3-B3DA-DEBB7516B7F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09203877"/>
              </p:ext>
            </p:extLst>
          </p:nvPr>
        </p:nvGraphicFramePr>
        <p:xfrm>
          <a:off x="7116251" y="818750"/>
          <a:ext cx="4862772" cy="58230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838049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45AF6A-9C2C-4751-856D-1E2FDBAA5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Poskytovatel a jeho povinnosti a </a:t>
            </a:r>
            <a:r>
              <a:rPr lang="cs-CZ" dirty="0">
                <a:solidFill>
                  <a:srgbClr val="FF0000"/>
                </a:solidFill>
              </a:rPr>
              <a:t>odpovědnost</a:t>
            </a:r>
          </a:p>
        </p:txBody>
      </p:sp>
      <p:graphicFrame>
        <p:nvGraphicFramePr>
          <p:cNvPr id="5" name="Zástupný obsah 4">
            <a:extLst>
              <a:ext uri="{FF2B5EF4-FFF2-40B4-BE49-F238E27FC236}">
                <a16:creationId xmlns:a16="http://schemas.microsoft.com/office/drawing/2014/main" id="{3BB61918-207D-4F2B-BC17-B5BAFB2088D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50206665"/>
              </p:ext>
            </p:extLst>
          </p:nvPr>
        </p:nvGraphicFramePr>
        <p:xfrm>
          <a:off x="838200" y="1825625"/>
          <a:ext cx="4870105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Zástupný obsah 5">
            <a:extLst>
              <a:ext uri="{FF2B5EF4-FFF2-40B4-BE49-F238E27FC236}">
                <a16:creationId xmlns:a16="http://schemas.microsoft.com/office/drawing/2014/main" id="{3293EE5D-E90B-4D27-ABA8-888F2BD6C4BC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580002409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620042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26CD1E-4FAA-4632-A658-593EE138A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Zdravotničtí pracovníci – </a:t>
            </a:r>
            <a:br>
              <a:rPr lang="cs-CZ" b="1" dirty="0"/>
            </a:br>
            <a:r>
              <a:rPr lang="cs-CZ" b="1" dirty="0"/>
              <a:t>jejich povinnosti a </a:t>
            </a:r>
            <a:r>
              <a:rPr lang="cs-CZ" b="1" dirty="0">
                <a:solidFill>
                  <a:srgbClr val="FF0000"/>
                </a:solidFill>
              </a:rPr>
              <a:t>možné sankce</a:t>
            </a:r>
            <a:endParaRPr lang="cs-CZ" dirty="0">
              <a:solidFill>
                <a:srgbClr val="FF0000"/>
              </a:solidFill>
            </a:endParaRPr>
          </a:p>
        </p:txBody>
      </p:sp>
      <p:graphicFrame>
        <p:nvGraphicFramePr>
          <p:cNvPr id="5" name="Zástupný obsah 4">
            <a:extLst>
              <a:ext uri="{FF2B5EF4-FFF2-40B4-BE49-F238E27FC236}">
                <a16:creationId xmlns:a16="http://schemas.microsoft.com/office/drawing/2014/main" id="{EEACBD89-5BFF-4DC2-A663-BC539B93BC89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850497808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Zástupný obsah 5">
            <a:extLst>
              <a:ext uri="{FF2B5EF4-FFF2-40B4-BE49-F238E27FC236}">
                <a16:creationId xmlns:a16="http://schemas.microsoft.com/office/drawing/2014/main" id="{4C5EE8D3-43C2-4E3A-81BB-9EE3AC7E3D0F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077355944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42581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7A9AEF0-B25D-4DA4-B70D-FE036ED3865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94669A3-434E-484A-AEAD-E3BEFF9A39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B5AE8AE-5542-4A3C-ABA3-C49C955D4517}" type="slidenum">
              <a:rPr lang="cs-CZ" smtClean="0"/>
              <a:t>6</a:t>
            </a:fld>
            <a:endParaRPr lang="cs-CZ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2D6598AB-0A32-414C-AE09-01C59D91F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Největší problém – kolize práv</a:t>
            </a:r>
          </a:p>
        </p:txBody>
      </p:sp>
      <p:sp>
        <p:nvSpPr>
          <p:cNvPr id="8" name="Podnadpis 7">
            <a:extLst>
              <a:ext uri="{FF2B5EF4-FFF2-40B4-BE49-F238E27FC236}">
                <a16:creationId xmlns:a16="http://schemas.microsoft.com/office/drawing/2014/main" id="{90A10DD2-65BD-4339-AF35-79125F84772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2217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0B0FF2-8A9A-469E-9CBE-6C54A5DFF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Vyvažování práv a povinností všech</a:t>
            </a:r>
          </a:p>
        </p:txBody>
      </p:sp>
      <p:graphicFrame>
        <p:nvGraphicFramePr>
          <p:cNvPr id="8" name="Zástupný obsah 7">
            <a:extLst>
              <a:ext uri="{FF2B5EF4-FFF2-40B4-BE49-F238E27FC236}">
                <a16:creationId xmlns:a16="http://schemas.microsoft.com/office/drawing/2014/main" id="{0FBDFF4B-2E96-4EF4-BF18-1F13924AE1C8}"/>
              </a:ext>
            </a:extLst>
          </p:cNvPr>
          <p:cNvGraphicFramePr>
            <a:graphicFrameLocks noGrp="1"/>
          </p:cNvGraphicFramePr>
          <p:nvPr>
            <p:ph idx="29"/>
            <p:extLst>
              <p:ext uri="{D42A27DB-BD31-4B8C-83A1-F6EECF244321}">
                <p14:modId xmlns:p14="http://schemas.microsoft.com/office/powerpoint/2010/main" val="269310217"/>
              </p:ext>
            </p:extLst>
          </p:nvPr>
        </p:nvGraphicFramePr>
        <p:xfrm>
          <a:off x="720725" y="1701800"/>
          <a:ext cx="5219700" cy="414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Zástupný obsah 8">
            <a:extLst>
              <a:ext uri="{FF2B5EF4-FFF2-40B4-BE49-F238E27FC236}">
                <a16:creationId xmlns:a16="http://schemas.microsoft.com/office/drawing/2014/main" id="{E46F42F6-4F30-4DD7-9D50-F71C1C4446A7}"/>
              </a:ext>
            </a:extLst>
          </p:cNvPr>
          <p:cNvSpPr>
            <a:spLocks noGrp="1"/>
          </p:cNvSpPr>
          <p:nvPr>
            <p:ph idx="30"/>
          </p:nvPr>
        </p:nvSpPr>
        <p:spPr/>
        <p:txBody>
          <a:bodyPr/>
          <a:lstStyle/>
          <a:p>
            <a:r>
              <a:rPr lang="cs-CZ" dirty="0"/>
              <a:t>Kdy lze omezit práva jednotlivce?</a:t>
            </a:r>
          </a:p>
          <a:p>
            <a:pPr lvl="1"/>
            <a:r>
              <a:rPr lang="cs-CZ" dirty="0"/>
              <a:t>Jasné a doložitelné ohrožení práv jiných. </a:t>
            </a:r>
          </a:p>
          <a:p>
            <a:pPr lvl="1"/>
            <a:r>
              <a:rPr lang="cs-CZ" dirty="0"/>
              <a:t>Musí být proporční / přiměřené</a:t>
            </a:r>
          </a:p>
          <a:p>
            <a:pPr lvl="1"/>
            <a:r>
              <a:rPr lang="cs-CZ" dirty="0"/>
              <a:t>Musí být způsobilé práva ochránit (nejedná se o pouhou spekulaci či záminku)</a:t>
            </a:r>
          </a:p>
        </p:txBody>
      </p:sp>
    </p:spTree>
    <p:extLst>
      <p:ext uri="{BB962C8B-B14F-4D97-AF65-F5344CB8AC3E}">
        <p14:creationId xmlns:p14="http://schemas.microsoft.com/office/powerpoint/2010/main" val="3205015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42D948-E0F3-4936-8788-9C73B5F09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Praktický příklad 36 C 232/2021 – 643 </a:t>
            </a:r>
            <a:r>
              <a:rPr lang="cs-CZ"/>
              <a:t>(Plzeň)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145C21-84A0-480A-A037-CB94F9E4D71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endParaRPr lang="cs-CZ" dirty="0">
              <a:latin typeface="__Roboto_44e9d9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dirty="0">
                <a:latin typeface="__Roboto_44e9d9"/>
              </a:rPr>
              <a:t>Žalobkyně </a:t>
            </a:r>
            <a:r>
              <a:rPr lang="cs-CZ" b="0" i="0" dirty="0">
                <a:effectLst/>
                <a:latin typeface="__Roboto_44e9d9"/>
              </a:rPr>
              <a:t>předčasně porodila a její syn byl z důvodu jeho předčasného narození hospitalizován v inkubátoru na JIP neonatologického oddělení.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b="0" i="0" dirty="0">
                <a:effectLst/>
                <a:latin typeface="__Roboto_44e9d9"/>
              </a:rPr>
              <a:t>Dne 25. 3. 2021 byl žalobkyni proveden žalovanou v jejím zdravotnickém zařízení RT-PCR test na přítomnost části viru SARS CoV-2 s pozitivním výsledkem a následně jí byl dne 26. 3. 2021 proveden stejný RT-PCR test s pozitivním výsledkem.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b="0" i="0" dirty="0">
                <a:effectLst/>
                <a:latin typeface="__Roboto_44e9d9"/>
              </a:rPr>
              <a:t>Nemocnice sdělila žalobkyni, že jí neumožní po dobu 14 dnů styk se synem.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b="0" i="0" dirty="0">
                <a:effectLst/>
                <a:latin typeface="__Roboto_44e9d9"/>
              </a:rPr>
              <a:t>Matka je přesvědčena, že onemocněním COVID-19 neonemocněla a cítí se zdravá. 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dirty="0">
                <a:latin typeface="__Roboto_44e9d9"/>
              </a:rPr>
              <a:t>Matce byla o den později nařízena izolace krajskou hygienickou stanicí do 8. 4.</a:t>
            </a:r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C265B4B-5DD0-45E2-9DAD-C8C80233654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cs-CZ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dirty="0"/>
              <a:t>Soud ale rozhodl, že nemocnice postupovala v souladu s tehdejšími pravidly. </a:t>
            </a:r>
          </a:p>
          <a:p>
            <a:endParaRPr lang="cs-CZ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dirty="0"/>
              <a:t>Opírala se o platné mimořádné opatření Ministerstva zdravotnictví a rozhodnutí hygienické stanice, které ženě nařídilo izolaci.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dirty="0"/>
              <a:t>Podle soudu nebylo chybou nemocnice, že vycházela z pozitivních PCR testů, které tehdejší předpisy považovaly za dostatečný důkaz infekce. </a:t>
            </a:r>
          </a:p>
          <a:p>
            <a:endParaRPr lang="cs-CZ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dirty="0"/>
              <a:t>Nemocnice podle soudu jednala lege </a:t>
            </a:r>
            <a:r>
              <a:rPr lang="cs-CZ" dirty="0" err="1"/>
              <a:t>artis</a:t>
            </a:r>
            <a:r>
              <a:rPr lang="cs-CZ" dirty="0"/>
              <a:t> a chránila zdraví dalších novorozenců i personálu.</a:t>
            </a:r>
          </a:p>
        </p:txBody>
      </p:sp>
    </p:spTree>
    <p:extLst>
      <p:ext uri="{BB962C8B-B14F-4D97-AF65-F5344CB8AC3E}">
        <p14:creationId xmlns:p14="http://schemas.microsoft.com/office/powerpoint/2010/main" val="36116943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C75A5D80-17D4-48FC-B49E-59694E035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Dedikace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DF75904-C0E0-4B16-A71A-999AF537A9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Podpořeno v rámci projektu Národní institut pro výzkum socioekonomických dopadů nemocí a systémových rizik (SYRI) Kód projektu LX22NPO5101</a:t>
            </a:r>
          </a:p>
        </p:txBody>
      </p:sp>
      <p:pic>
        <p:nvPicPr>
          <p:cNvPr id="1028" name="Picture 4" descr="Logo poskytovatele">
            <a:extLst>
              <a:ext uri="{FF2B5EF4-FFF2-40B4-BE49-F238E27FC236}">
                <a16:creationId xmlns:a16="http://schemas.microsoft.com/office/drawing/2014/main" id="{FDBF0F30-854D-4467-B030-25B5E121D1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803" y="5411621"/>
            <a:ext cx="4719663" cy="876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Značka (logo) SYRI - Barevné pozitivní provedení">
            <a:extLst>
              <a:ext uri="{FF2B5EF4-FFF2-40B4-BE49-F238E27FC236}">
                <a16:creationId xmlns:a16="http://schemas.microsoft.com/office/drawing/2014/main" id="{2A351CB4-9264-474D-9E61-DD435DD72D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7872" y="96881"/>
            <a:ext cx="3459711" cy="1529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4025653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_MU_CZ">
  <a:themeElements>
    <a:clrScheme name="MUNI MED">
      <a:dk1>
        <a:srgbClr val="000000"/>
      </a:dk1>
      <a:lt1>
        <a:srgbClr val="FFFFFF"/>
      </a:lt1>
      <a:dk2>
        <a:srgbClr val="0000DC"/>
      </a:dk2>
      <a:lt2>
        <a:srgbClr val="FFC000"/>
      </a:lt2>
      <a:accent1>
        <a:srgbClr val="0000DC"/>
      </a:accent1>
      <a:accent2>
        <a:srgbClr val="F01928"/>
      </a:accent2>
      <a:accent3>
        <a:srgbClr val="00AF3F"/>
      </a:accent3>
      <a:accent4>
        <a:srgbClr val="4BC8FF"/>
      </a:accent4>
      <a:accent5>
        <a:srgbClr val="FF7300"/>
      </a:accent5>
      <a:accent6>
        <a:srgbClr val="B9006E"/>
      </a:accent6>
      <a:hlink>
        <a:srgbClr val="0000DC"/>
      </a:hlink>
      <a:folHlink>
        <a:srgbClr val="5AC8AF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sz="2800" dirty="0" err="1" smtClean="0">
            <a:latin typeface="+mn-lt"/>
          </a:defRPr>
        </a:defPPr>
      </a:lstStyle>
    </a:tx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uni-med-prezentace-16-9-cz-v11.potx" id="{AF0F71E7-5DF4-4053-86E5-72B8973D7F64}" vid="{53024889-B6B7-4D78-8AB9-6C3BF509ADE5}"/>
    </a:ext>
  </a:ext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muni-med-prezentace-16-9-cz-v11 (3)</Template>
  <TotalTime>74</TotalTime>
  <Words>667</Words>
  <Application>Microsoft Office PowerPoint</Application>
  <PresentationFormat>Širokoúhlá obrazovka</PresentationFormat>
  <Paragraphs>106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4" baseType="lpstr">
      <vt:lpstr>__Roboto_44e9d9</vt:lpstr>
      <vt:lpstr>Arial</vt:lpstr>
      <vt:lpstr>Tahoma</vt:lpstr>
      <vt:lpstr>Wingdings</vt:lpstr>
      <vt:lpstr>Prezentace_MU_CZ</vt:lpstr>
      <vt:lpstr>Právní aspekty zavádění protiepidemických opatření ve zdravotnických zařízeních. </vt:lpstr>
      <vt:lpstr>Odpovědnost za zvládnutí opatření je rozložená mezi všechny </vt:lpstr>
      <vt:lpstr>Postavení pacienta a možné sankce</vt:lpstr>
      <vt:lpstr>Poskytovatel a jeho povinnosti a odpovědnost</vt:lpstr>
      <vt:lpstr>Zdravotničtí pracovníci –  jejich povinnosti a možné sankce</vt:lpstr>
      <vt:lpstr>Největší problém – kolize práv</vt:lpstr>
      <vt:lpstr>Vyvažování práv a povinností všech</vt:lpstr>
      <vt:lpstr>Praktický příklad 36 C 232/2021 – 643 (Plzeň)</vt:lpstr>
      <vt:lpstr>Dedikace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Právní aspekty zavádění protiepidemických opatření ve zdravotnických zařízeních.</dc:title>
  <dc:creator>Michal Koščík</dc:creator>
  <cp:lastModifiedBy>Michal Koščík</cp:lastModifiedBy>
  <cp:revision>12</cp:revision>
  <cp:lastPrinted>1601-01-01T00:00:00Z</cp:lastPrinted>
  <dcterms:created xsi:type="dcterms:W3CDTF">2025-04-09T08:43:01Z</dcterms:created>
  <dcterms:modified xsi:type="dcterms:W3CDTF">2025-06-09T09:41:22Z</dcterms:modified>
</cp:coreProperties>
</file>