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3" r:id="rId4"/>
    <p:sldId id="270" r:id="rId5"/>
    <p:sldId id="269" r:id="rId6"/>
    <p:sldId id="257" r:id="rId7"/>
    <p:sldId id="262" r:id="rId8"/>
    <p:sldId id="275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9A833-5EC9-C7BE-611C-36932C5C322C}" v="170" dt="2025-10-09T08:33:05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ežalová Halina Bc." userId="S::dolh@nemlib.cz::2b2305f6-ab4e-4d6c-afad-a958ae85cf4a" providerId="AD" clId="Web-{C61A452B-01A8-426C-EB1E-5A0B9F35CAFF}"/>
    <pc:docChg chg="addSld delSld modSld sldOrd">
      <pc:chgData name="Doležalová Halina Bc." userId="S::dolh@nemlib.cz::2b2305f6-ab4e-4d6c-afad-a958ae85cf4a" providerId="AD" clId="Web-{C61A452B-01A8-426C-EB1E-5A0B9F35CAFF}" dt="2025-09-29T07:23:05.674" v="361" actId="14100"/>
      <pc:docMkLst>
        <pc:docMk/>
      </pc:docMkLst>
      <pc:sldChg chg="modSp">
        <pc:chgData name="Doležalová Halina Bc." userId="S::dolh@nemlib.cz::2b2305f6-ab4e-4d6c-afad-a958ae85cf4a" providerId="AD" clId="Web-{C61A452B-01A8-426C-EB1E-5A0B9F35CAFF}" dt="2025-09-29T07:07:18.031" v="320" actId="20577"/>
        <pc:sldMkLst>
          <pc:docMk/>
          <pc:sldMk cId="1278080887" sldId="263"/>
        </pc:sldMkLst>
        <pc:spChg chg="mod">
          <ac:chgData name="Doležalová Halina Bc." userId="S::dolh@nemlib.cz::2b2305f6-ab4e-4d6c-afad-a958ae85cf4a" providerId="AD" clId="Web-{C61A452B-01A8-426C-EB1E-5A0B9F35CAFF}" dt="2025-09-29T07:07:18.031" v="320" actId="20577"/>
          <ac:spMkLst>
            <pc:docMk/>
            <pc:sldMk cId="1278080887" sldId="263"/>
            <ac:spMk id="2" creationId="{C9590DBF-2CBC-BD4C-7987-D37A8F66E5DF}"/>
          </ac:spMkLst>
        </pc:spChg>
        <pc:spChg chg="mod">
          <ac:chgData name="Doležalová Halina Bc." userId="S::dolh@nemlib.cz::2b2305f6-ab4e-4d6c-afad-a958ae85cf4a" providerId="AD" clId="Web-{C61A452B-01A8-426C-EB1E-5A0B9F35CAFF}" dt="2025-09-29T07:06:44.578" v="313" actId="20577"/>
          <ac:spMkLst>
            <pc:docMk/>
            <pc:sldMk cId="1278080887" sldId="263"/>
            <ac:spMk id="3" creationId="{843CD633-E298-8942-041A-DA445F558225}"/>
          </ac:spMkLst>
        </pc:spChg>
      </pc:sldChg>
      <pc:sldChg chg="addSp delSp modSp new mod ord setBg">
        <pc:chgData name="Doležalová Halina Bc." userId="S::dolh@nemlib.cz::2b2305f6-ab4e-4d6c-afad-a958ae85cf4a" providerId="AD" clId="Web-{C61A452B-01A8-426C-EB1E-5A0B9F35CAFF}" dt="2025-09-29T07:23:05.674" v="361" actId="14100"/>
        <pc:sldMkLst>
          <pc:docMk/>
          <pc:sldMk cId="3865585317" sldId="267"/>
        </pc:sldMkLst>
        <pc:spChg chg="mod">
          <ac:chgData name="Doležalová Halina Bc." userId="S::dolh@nemlib.cz::2b2305f6-ab4e-4d6c-afad-a958ae85cf4a" providerId="AD" clId="Web-{C61A452B-01A8-426C-EB1E-5A0B9F35CAFF}" dt="2025-09-29T07:07:12.406" v="318" actId="20577"/>
          <ac:spMkLst>
            <pc:docMk/>
            <pc:sldMk cId="3865585317" sldId="267"/>
            <ac:spMk id="2" creationId="{6961ECB6-91F9-CC1B-97BC-C3AB6E298628}"/>
          </ac:spMkLst>
        </pc:spChg>
        <pc:spChg chg="add">
          <ac:chgData name="Doležalová Halina Bc." userId="S::dolh@nemlib.cz::2b2305f6-ab4e-4d6c-afad-a958ae85cf4a" providerId="AD" clId="Web-{C61A452B-01A8-426C-EB1E-5A0B9F35CAFF}" dt="2025-09-29T06:55:20.057" v="74"/>
          <ac:spMkLst>
            <pc:docMk/>
            <pc:sldMk cId="3865585317" sldId="267"/>
            <ac:spMk id="22" creationId="{1B15ED52-F352-441B-82BF-E0EA34836D08}"/>
          </ac:spMkLst>
        </pc:spChg>
        <pc:spChg chg="add">
          <ac:chgData name="Doležalová Halina Bc." userId="S::dolh@nemlib.cz::2b2305f6-ab4e-4d6c-afad-a958ae85cf4a" providerId="AD" clId="Web-{C61A452B-01A8-426C-EB1E-5A0B9F35CAFF}" dt="2025-09-29T06:55:20.057" v="74"/>
          <ac:spMkLst>
            <pc:docMk/>
            <pc:sldMk cId="3865585317" sldId="267"/>
            <ac:spMk id="23" creationId="{3B2E3793-BFE6-45A2-9B7B-E18844431C99}"/>
          </ac:spMkLst>
        </pc:spChg>
        <pc:spChg chg="add">
          <ac:chgData name="Doležalová Halina Bc." userId="S::dolh@nemlib.cz::2b2305f6-ab4e-4d6c-afad-a958ae85cf4a" providerId="AD" clId="Web-{C61A452B-01A8-426C-EB1E-5A0B9F35CAFF}" dt="2025-09-29T06:55:20.057" v="74"/>
          <ac:spMkLst>
            <pc:docMk/>
            <pc:sldMk cId="3865585317" sldId="267"/>
            <ac:spMk id="24" creationId="{BC4C4868-CB8F-4AF9-9CDB-8108F2C19B67}"/>
          </ac:spMkLst>
        </pc:spChg>
        <pc:spChg chg="add">
          <ac:chgData name="Doležalová Halina Bc." userId="S::dolh@nemlib.cz::2b2305f6-ab4e-4d6c-afad-a958ae85cf4a" providerId="AD" clId="Web-{C61A452B-01A8-426C-EB1E-5A0B9F35CAFF}" dt="2025-09-29T06:55:20.057" v="74"/>
          <ac:spMkLst>
            <pc:docMk/>
            <pc:sldMk cId="3865585317" sldId="267"/>
            <ac:spMk id="25" creationId="{375E0459-6403-40CD-989D-56A4407CA12E}"/>
          </ac:spMkLst>
        </pc:spChg>
        <pc:spChg chg="add">
          <ac:chgData name="Doležalová Halina Bc." userId="S::dolh@nemlib.cz::2b2305f6-ab4e-4d6c-afad-a958ae85cf4a" providerId="AD" clId="Web-{C61A452B-01A8-426C-EB1E-5A0B9F35CAFF}" dt="2025-09-29T06:55:20.057" v="74"/>
          <ac:spMkLst>
            <pc:docMk/>
            <pc:sldMk cId="3865585317" sldId="267"/>
            <ac:spMk id="26" creationId="{53E5B1A8-3AC9-4BD1-9BBC-78CA94F2D1BA}"/>
          </ac:spMkLst>
        </pc:spChg>
        <pc:spChg chg="add mod">
          <ac:chgData name="Doležalová Halina Bc." userId="S::dolh@nemlib.cz::2b2305f6-ab4e-4d6c-afad-a958ae85cf4a" providerId="AD" clId="Web-{C61A452B-01A8-426C-EB1E-5A0B9F35CAFF}" dt="2025-09-29T07:22:49.597" v="359" actId="20577"/>
          <ac:spMkLst>
            <pc:docMk/>
            <pc:sldMk cId="3865585317" sldId="267"/>
            <ac:spMk id="27" creationId="{9FC38899-2A9D-F034-350B-670E94E53CB2}"/>
          </ac:spMkLst>
        </pc:spChg>
        <pc:picChg chg="add mod modCrop">
          <ac:chgData name="Doležalová Halina Bc." userId="S::dolh@nemlib.cz::2b2305f6-ab4e-4d6c-afad-a958ae85cf4a" providerId="AD" clId="Web-{C61A452B-01A8-426C-EB1E-5A0B9F35CAFF}" dt="2025-09-29T07:23:05.674" v="361" actId="14100"/>
          <ac:picMkLst>
            <pc:docMk/>
            <pc:sldMk cId="3865585317" sldId="267"/>
            <ac:picMk id="5" creationId="{BFB9CCF2-732C-EC52-F9B5-FF5032332777}"/>
          </ac:picMkLst>
        </pc:picChg>
      </pc:sldChg>
    </pc:docChg>
  </pc:docChgLst>
  <pc:docChgLst>
    <pc:chgData name="Doležalová Halina Bc." userId="S::dolh@nemlib.cz::2b2305f6-ab4e-4d6c-afad-a958ae85cf4a" providerId="AD" clId="Web-{4CF1EF0C-F997-2B31-531C-8F3F31D1EB93}"/>
    <pc:docChg chg="addSld delSld modSld">
      <pc:chgData name="Doležalová Halina Bc." userId="S::dolh@nemlib.cz::2b2305f6-ab4e-4d6c-afad-a958ae85cf4a" providerId="AD" clId="Web-{4CF1EF0C-F997-2B31-531C-8F3F31D1EB93}" dt="2025-09-29T13:58:04.123" v="366"/>
      <pc:docMkLst>
        <pc:docMk/>
      </pc:docMkLst>
      <pc:sldChg chg="addSp delSp modSp">
        <pc:chgData name="Doležalová Halina Bc." userId="S::dolh@nemlib.cz::2b2305f6-ab4e-4d6c-afad-a958ae85cf4a" providerId="AD" clId="Web-{4CF1EF0C-F997-2B31-531C-8F3F31D1EB93}" dt="2025-09-29T13:47:44.006" v="242" actId="1076"/>
        <pc:sldMkLst>
          <pc:docMk/>
          <pc:sldMk cId="725619069" sldId="257"/>
        </pc:sldMkLst>
        <pc:spChg chg="mod">
          <ac:chgData name="Doležalová Halina Bc." userId="S::dolh@nemlib.cz::2b2305f6-ab4e-4d6c-afad-a958ae85cf4a" providerId="AD" clId="Web-{4CF1EF0C-F997-2B31-531C-8F3F31D1EB93}" dt="2025-09-29T13:46:33.611" v="237" actId="14100"/>
          <ac:spMkLst>
            <pc:docMk/>
            <pc:sldMk cId="725619069" sldId="257"/>
            <ac:spMk id="2" creationId="{6385227C-3BAD-1FFC-7CAC-928FBCC97EA8}"/>
          </ac:spMkLst>
        </pc:spChg>
        <pc:graphicFrameChg chg="mod">
          <ac:chgData name="Doležalová Halina Bc." userId="S::dolh@nemlib.cz::2b2305f6-ab4e-4d6c-afad-a958ae85cf4a" providerId="AD" clId="Web-{4CF1EF0C-F997-2B31-531C-8F3F31D1EB93}" dt="2025-09-29T13:47:37.693" v="241" actId="1076"/>
          <ac:graphicFrameMkLst>
            <pc:docMk/>
            <pc:sldMk cId="725619069" sldId="257"/>
            <ac:graphicFrameMk id="5" creationId="{50E70D6D-277F-CA7B-9858-4F24B59531C4}"/>
          </ac:graphicFrameMkLst>
        </pc:graphicFrameChg>
        <pc:picChg chg="add mod">
          <ac:chgData name="Doležalová Halina Bc." userId="S::dolh@nemlib.cz::2b2305f6-ab4e-4d6c-afad-a958ae85cf4a" providerId="AD" clId="Web-{4CF1EF0C-F997-2B31-531C-8F3F31D1EB93}" dt="2025-09-29T13:46:36.236" v="238" actId="1076"/>
          <ac:picMkLst>
            <pc:docMk/>
            <pc:sldMk cId="725619069" sldId="257"/>
            <ac:picMk id="51" creationId="{A02B1D16-9281-E37E-D066-D55DDADAE252}"/>
          </ac:picMkLst>
        </pc:picChg>
        <pc:picChg chg="add mod">
          <ac:chgData name="Doležalová Halina Bc." userId="S::dolh@nemlib.cz::2b2305f6-ab4e-4d6c-afad-a958ae85cf4a" providerId="AD" clId="Web-{4CF1EF0C-F997-2B31-531C-8F3F31D1EB93}" dt="2025-09-29T13:47:44.006" v="242" actId="1076"/>
          <ac:picMkLst>
            <pc:docMk/>
            <pc:sldMk cId="725619069" sldId="257"/>
            <ac:picMk id="53" creationId="{7548E9B9-3328-B929-AC4F-B972D174F548}"/>
          </ac:picMkLst>
        </pc:picChg>
      </pc:sldChg>
      <pc:sldChg chg="addSp delSp modSp">
        <pc:chgData name="Doležalová Halina Bc." userId="S::dolh@nemlib.cz::2b2305f6-ab4e-4d6c-afad-a958ae85cf4a" providerId="AD" clId="Web-{4CF1EF0C-F997-2B31-531C-8F3F31D1EB93}" dt="2025-09-29T13:55:46.430" v="352" actId="1076"/>
        <pc:sldMkLst>
          <pc:docMk/>
          <pc:sldMk cId="1870007715" sldId="262"/>
        </pc:sldMkLst>
        <pc:spChg chg="mod ord">
          <ac:chgData name="Doležalová Halina Bc." userId="S::dolh@nemlib.cz::2b2305f6-ab4e-4d6c-afad-a958ae85cf4a" providerId="AD" clId="Web-{4CF1EF0C-F997-2B31-531C-8F3F31D1EB93}" dt="2025-09-29T13:55:28.945" v="348" actId="20577"/>
          <ac:spMkLst>
            <pc:docMk/>
            <pc:sldMk cId="1870007715" sldId="262"/>
            <ac:spMk id="2" creationId="{5055E95E-72AE-4D64-1080-D5C3E25D3E8C}"/>
          </ac:spMkLst>
        </pc:spChg>
        <pc:spChg chg="add">
          <ac:chgData name="Doležalová Halina Bc." userId="S::dolh@nemlib.cz::2b2305f6-ab4e-4d6c-afad-a958ae85cf4a" providerId="AD" clId="Web-{4CF1EF0C-F997-2B31-531C-8F3F31D1EB93}" dt="2025-09-29T13:49:49.418" v="256"/>
          <ac:spMkLst>
            <pc:docMk/>
            <pc:sldMk cId="1870007715" sldId="262"/>
            <ac:spMk id="75" creationId="{2AB11B05-5E59-5B88-D8DB-0E975DEAE49E}"/>
          </ac:spMkLst>
        </pc:spChg>
        <pc:picChg chg="mod ord">
          <ac:chgData name="Doležalová Halina Bc." userId="S::dolh@nemlib.cz::2b2305f6-ab4e-4d6c-afad-a958ae85cf4a" providerId="AD" clId="Web-{4CF1EF0C-F997-2B31-531C-8F3F31D1EB93}" dt="2025-09-29T13:49:58.919" v="258" actId="1076"/>
          <ac:picMkLst>
            <pc:docMk/>
            <pc:sldMk cId="1870007715" sldId="262"/>
            <ac:picMk id="4" creationId="{F8F836FC-6493-060D-7DC7-977FDBE9B8C6}"/>
          </ac:picMkLst>
        </pc:picChg>
        <pc:picChg chg="mod ord">
          <ac:chgData name="Doležalová Halina Bc." userId="S::dolh@nemlib.cz::2b2305f6-ab4e-4d6c-afad-a958ae85cf4a" providerId="AD" clId="Web-{4CF1EF0C-F997-2B31-531C-8F3F31D1EB93}" dt="2025-09-29T13:55:44.180" v="351" actId="1076"/>
          <ac:picMkLst>
            <pc:docMk/>
            <pc:sldMk cId="1870007715" sldId="262"/>
            <ac:picMk id="5" creationId="{9D0BA685-F62B-8ADF-5DCC-4F7BC9A268EA}"/>
          </ac:picMkLst>
        </pc:picChg>
        <pc:picChg chg="mod ord">
          <ac:chgData name="Doležalová Halina Bc." userId="S::dolh@nemlib.cz::2b2305f6-ab4e-4d6c-afad-a958ae85cf4a" providerId="AD" clId="Web-{4CF1EF0C-F997-2B31-531C-8F3F31D1EB93}" dt="2025-09-29T13:55:46.430" v="352" actId="1076"/>
          <ac:picMkLst>
            <pc:docMk/>
            <pc:sldMk cId="1870007715" sldId="262"/>
            <ac:picMk id="6" creationId="{AC3F605B-55EA-E7CC-54FE-012EFE945201}"/>
          </ac:picMkLst>
        </pc:picChg>
        <pc:picChg chg="add mod ord">
          <ac:chgData name="Doležalová Halina Bc." userId="S::dolh@nemlib.cz::2b2305f6-ab4e-4d6c-afad-a958ae85cf4a" providerId="AD" clId="Web-{4CF1EF0C-F997-2B31-531C-8F3F31D1EB93}" dt="2025-09-29T13:55:30.836" v="349" actId="1076"/>
          <ac:picMkLst>
            <pc:docMk/>
            <pc:sldMk cId="1870007715" sldId="262"/>
            <ac:picMk id="11" creationId="{67030D17-5FB4-9FAB-A4A9-D7FB8E90F826}"/>
          </ac:picMkLst>
        </pc:picChg>
      </pc:sldChg>
      <pc:sldChg chg="modSp">
        <pc:chgData name="Doležalová Halina Bc." userId="S::dolh@nemlib.cz::2b2305f6-ab4e-4d6c-afad-a958ae85cf4a" providerId="AD" clId="Web-{4CF1EF0C-F997-2B31-531C-8F3F31D1EB93}" dt="2025-09-29T13:56:52.761" v="361" actId="20577"/>
        <pc:sldMkLst>
          <pc:docMk/>
          <pc:sldMk cId="1278080887" sldId="263"/>
        </pc:sldMkLst>
        <pc:spChg chg="mod">
          <ac:chgData name="Doležalová Halina Bc." userId="S::dolh@nemlib.cz::2b2305f6-ab4e-4d6c-afad-a958ae85cf4a" providerId="AD" clId="Web-{4CF1EF0C-F997-2B31-531C-8F3F31D1EB93}" dt="2025-09-29T13:56:52.761" v="361" actId="20577"/>
          <ac:spMkLst>
            <pc:docMk/>
            <pc:sldMk cId="1278080887" sldId="263"/>
            <ac:spMk id="3" creationId="{843CD633-E298-8942-041A-DA445F558225}"/>
          </ac:spMkLst>
        </pc:spChg>
      </pc:sldChg>
      <pc:sldChg chg="modSp">
        <pc:chgData name="Doležalová Halina Bc." userId="S::dolh@nemlib.cz::2b2305f6-ab4e-4d6c-afad-a958ae85cf4a" providerId="AD" clId="Web-{4CF1EF0C-F997-2B31-531C-8F3F31D1EB93}" dt="2025-09-29T13:57:56.091" v="365" actId="20577"/>
        <pc:sldMkLst>
          <pc:docMk/>
          <pc:sldMk cId="3865585317" sldId="267"/>
        </pc:sldMkLst>
        <pc:spChg chg="mod">
          <ac:chgData name="Doležalová Halina Bc." userId="S::dolh@nemlib.cz::2b2305f6-ab4e-4d6c-afad-a958ae85cf4a" providerId="AD" clId="Web-{4CF1EF0C-F997-2B31-531C-8F3F31D1EB93}" dt="2025-09-29T13:57:56.091" v="365" actId="20577"/>
          <ac:spMkLst>
            <pc:docMk/>
            <pc:sldMk cId="3865585317" sldId="267"/>
            <ac:spMk id="27" creationId="{9FC38899-2A9D-F034-350B-670E94E53CB2}"/>
          </ac:spMkLst>
        </pc:spChg>
      </pc:sldChg>
      <pc:sldChg chg="addSp delSp modSp new mod setBg">
        <pc:chgData name="Doležalová Halina Bc." userId="S::dolh@nemlib.cz::2b2305f6-ab4e-4d6c-afad-a958ae85cf4a" providerId="AD" clId="Web-{4CF1EF0C-F997-2B31-531C-8F3F31D1EB93}" dt="2025-09-29T13:33:52.181" v="170" actId="1076"/>
        <pc:sldMkLst>
          <pc:docMk/>
          <pc:sldMk cId="1847989936" sldId="269"/>
        </pc:sldMkLst>
        <pc:spChg chg="mod">
          <ac:chgData name="Doležalová Halina Bc." userId="S::dolh@nemlib.cz::2b2305f6-ab4e-4d6c-afad-a958ae85cf4a" providerId="AD" clId="Web-{4CF1EF0C-F997-2B31-531C-8F3F31D1EB93}" dt="2025-09-29T13:32:05.288" v="154"/>
          <ac:spMkLst>
            <pc:docMk/>
            <pc:sldMk cId="1847989936" sldId="269"/>
            <ac:spMk id="2" creationId="{FD8BD345-0244-27DF-1C95-BDB72A11EA88}"/>
          </ac:spMkLst>
        </pc:spChg>
        <pc:spChg chg="add mod">
          <ac:chgData name="Doležalová Halina Bc." userId="S::dolh@nemlib.cz::2b2305f6-ab4e-4d6c-afad-a958ae85cf4a" providerId="AD" clId="Web-{4CF1EF0C-F997-2B31-531C-8F3F31D1EB93}" dt="2025-09-29T13:33:45.149" v="169" actId="14100"/>
          <ac:spMkLst>
            <pc:docMk/>
            <pc:sldMk cId="1847989936" sldId="269"/>
            <ac:spMk id="10" creationId="{4720EF87-7218-BECA-3F9D-0143AC4B2C1F}"/>
          </ac:spMkLst>
        </pc:spChg>
        <pc:spChg chg="add">
          <ac:chgData name="Doležalová Halina Bc." userId="S::dolh@nemlib.cz::2b2305f6-ab4e-4d6c-afad-a958ae85cf4a" providerId="AD" clId="Web-{4CF1EF0C-F997-2B31-531C-8F3F31D1EB93}" dt="2025-09-29T13:32:05.288" v="154"/>
          <ac:spMkLst>
            <pc:docMk/>
            <pc:sldMk cId="1847989936" sldId="269"/>
            <ac:spMk id="44" creationId="{C5278130-DFE0-457B-8698-88DF69019DDE}"/>
          </ac:spMkLst>
        </pc:spChg>
        <pc:spChg chg="add">
          <ac:chgData name="Doležalová Halina Bc." userId="S::dolh@nemlib.cz::2b2305f6-ab4e-4d6c-afad-a958ae85cf4a" providerId="AD" clId="Web-{4CF1EF0C-F997-2B31-531C-8F3F31D1EB93}" dt="2025-09-29T13:32:05.288" v="154"/>
          <ac:spMkLst>
            <pc:docMk/>
            <pc:sldMk cId="1847989936" sldId="269"/>
            <ac:spMk id="45" creationId="{2F99531B-1681-4D6E-BECB-18325B33A618}"/>
          </ac:spMkLst>
        </pc:spChg>
        <pc:spChg chg="add">
          <ac:chgData name="Doležalová Halina Bc." userId="S::dolh@nemlib.cz::2b2305f6-ab4e-4d6c-afad-a958ae85cf4a" providerId="AD" clId="Web-{4CF1EF0C-F997-2B31-531C-8F3F31D1EB93}" dt="2025-09-29T13:32:05.288" v="154"/>
          <ac:spMkLst>
            <pc:docMk/>
            <pc:sldMk cId="1847989936" sldId="269"/>
            <ac:spMk id="46" creationId="{B908E8DC-1025-4FCC-873D-DC5C2ADEF3B2}"/>
          </ac:spMkLst>
        </pc:spChg>
        <pc:spChg chg="add">
          <ac:chgData name="Doležalová Halina Bc." userId="S::dolh@nemlib.cz::2b2305f6-ab4e-4d6c-afad-a958ae85cf4a" providerId="AD" clId="Web-{4CF1EF0C-F997-2B31-531C-8F3F31D1EB93}" dt="2025-09-29T13:32:05.288" v="154"/>
          <ac:spMkLst>
            <pc:docMk/>
            <pc:sldMk cId="1847989936" sldId="269"/>
            <ac:spMk id="47" creationId="{9B57D9A5-B0E6-43E8-854F-D4931B715AD7}"/>
          </ac:spMkLst>
        </pc:spChg>
        <pc:picChg chg="add mod ord">
          <ac:chgData name="Doležalová Halina Bc." userId="S::dolh@nemlib.cz::2b2305f6-ab4e-4d6c-afad-a958ae85cf4a" providerId="AD" clId="Web-{4CF1EF0C-F997-2B31-531C-8F3F31D1EB93}" dt="2025-09-29T13:32:05.288" v="154"/>
          <ac:picMkLst>
            <pc:docMk/>
            <pc:sldMk cId="1847989936" sldId="269"/>
            <ac:picMk id="4" creationId="{F9E47662-383C-8BF4-4A89-B0CE8B2D16D2}"/>
          </ac:picMkLst>
        </pc:picChg>
        <pc:picChg chg="add mod">
          <ac:chgData name="Doležalová Halina Bc." userId="S::dolh@nemlib.cz::2b2305f6-ab4e-4d6c-afad-a958ae85cf4a" providerId="AD" clId="Web-{4CF1EF0C-F997-2B31-531C-8F3F31D1EB93}" dt="2025-09-29T13:33:52.181" v="170" actId="1076"/>
          <ac:picMkLst>
            <pc:docMk/>
            <pc:sldMk cId="1847989936" sldId="269"/>
            <ac:picMk id="6" creationId="{08AA23A4-2601-347D-B234-71E6671F4FF5}"/>
          </ac:picMkLst>
        </pc:picChg>
      </pc:sldChg>
    </pc:docChg>
  </pc:docChgLst>
  <pc:docChgLst>
    <pc:chgData name="Doležalová Halina Bc." userId="S::dolh@nemlib.cz::2b2305f6-ab4e-4d6c-afad-a958ae85cf4a" providerId="AD" clId="Web-{9139A833-5EC9-C7BE-611C-36932C5C322C}"/>
    <pc:docChg chg="addSld delSld modSld">
      <pc:chgData name="Doležalová Halina Bc." userId="S::dolh@nemlib.cz::2b2305f6-ab4e-4d6c-afad-a958ae85cf4a" providerId="AD" clId="Web-{9139A833-5EC9-C7BE-611C-36932C5C322C}" dt="2025-10-09T08:32:59.788" v="168" actId="20577"/>
      <pc:docMkLst>
        <pc:docMk/>
      </pc:docMkLst>
      <pc:sldChg chg="modSp">
        <pc:chgData name="Doležalová Halina Bc." userId="S::dolh@nemlib.cz::2b2305f6-ab4e-4d6c-afad-a958ae85cf4a" providerId="AD" clId="Web-{9139A833-5EC9-C7BE-611C-36932C5C322C}" dt="2025-10-09T08:11:29.226" v="64" actId="1076"/>
        <pc:sldMkLst>
          <pc:docMk/>
          <pc:sldMk cId="1870007715" sldId="262"/>
        </pc:sldMkLst>
        <pc:picChg chg="mod">
          <ac:chgData name="Doležalová Halina Bc." userId="S::dolh@nemlib.cz::2b2305f6-ab4e-4d6c-afad-a958ae85cf4a" providerId="AD" clId="Web-{9139A833-5EC9-C7BE-611C-36932C5C322C}" dt="2025-10-09T08:11:29.226" v="64" actId="1076"/>
          <ac:picMkLst>
            <pc:docMk/>
            <pc:sldMk cId="1870007715" sldId="262"/>
            <ac:picMk id="11" creationId="{67030D17-5FB4-9FAB-A4A9-D7FB8E90F826}"/>
          </ac:picMkLst>
        </pc:picChg>
      </pc:sldChg>
      <pc:sldChg chg="modSp">
        <pc:chgData name="Doležalová Halina Bc." userId="S::dolh@nemlib.cz::2b2305f6-ab4e-4d6c-afad-a958ae85cf4a" providerId="AD" clId="Web-{9139A833-5EC9-C7BE-611C-36932C5C322C}" dt="2025-10-09T08:10:50.788" v="63" actId="20577"/>
        <pc:sldMkLst>
          <pc:docMk/>
          <pc:sldMk cId="1278080887" sldId="263"/>
        </pc:sldMkLst>
        <pc:spChg chg="mod">
          <ac:chgData name="Doležalová Halina Bc." userId="S::dolh@nemlib.cz::2b2305f6-ab4e-4d6c-afad-a958ae85cf4a" providerId="AD" clId="Web-{9139A833-5EC9-C7BE-611C-36932C5C322C}" dt="2025-10-09T08:10:50.788" v="63" actId="20577"/>
          <ac:spMkLst>
            <pc:docMk/>
            <pc:sldMk cId="1278080887" sldId="263"/>
            <ac:spMk id="3" creationId="{843CD633-E298-8942-041A-DA445F558225}"/>
          </ac:spMkLst>
        </pc:spChg>
      </pc:sldChg>
      <pc:sldChg chg="addSp delSp modSp new">
        <pc:chgData name="Doležalová Halina Bc." userId="S::dolh@nemlib.cz::2b2305f6-ab4e-4d6c-afad-a958ae85cf4a" providerId="AD" clId="Web-{9139A833-5EC9-C7BE-611C-36932C5C322C}" dt="2025-10-09T08:21:21.564" v="119" actId="20577"/>
        <pc:sldMkLst>
          <pc:docMk/>
          <pc:sldMk cId="2340360611" sldId="270"/>
        </pc:sldMkLst>
        <pc:spChg chg="mod">
          <ac:chgData name="Doležalová Halina Bc." userId="S::dolh@nemlib.cz::2b2305f6-ab4e-4d6c-afad-a958ae85cf4a" providerId="AD" clId="Web-{9139A833-5EC9-C7BE-611C-36932C5C322C}" dt="2025-10-09T08:21:21.564" v="119" actId="20577"/>
          <ac:spMkLst>
            <pc:docMk/>
            <pc:sldMk cId="2340360611" sldId="270"/>
            <ac:spMk id="2" creationId="{B138B378-FD80-0CF3-02D0-F0DD3C76537E}"/>
          </ac:spMkLst>
        </pc:spChg>
        <pc:spChg chg="del">
          <ac:chgData name="Doležalová Halina Bc." userId="S::dolh@nemlib.cz::2b2305f6-ab4e-4d6c-afad-a958ae85cf4a" providerId="AD" clId="Web-{9139A833-5EC9-C7BE-611C-36932C5C322C}" dt="2025-10-09T08:03:52.168" v="1"/>
          <ac:spMkLst>
            <pc:docMk/>
            <pc:sldMk cId="2340360611" sldId="270"/>
            <ac:spMk id="3" creationId="{66BA2C12-A7DB-9317-06B1-6ECEF68D3962}"/>
          </ac:spMkLst>
        </pc:spChg>
        <pc:picChg chg="add mod ord">
          <ac:chgData name="Doležalová Halina Bc." userId="S::dolh@nemlib.cz::2b2305f6-ab4e-4d6c-afad-a958ae85cf4a" providerId="AD" clId="Web-{9139A833-5EC9-C7BE-611C-36932C5C322C}" dt="2025-10-09T08:05:58.313" v="28" actId="1076"/>
          <ac:picMkLst>
            <pc:docMk/>
            <pc:sldMk cId="2340360611" sldId="270"/>
            <ac:picMk id="4" creationId="{D3183BF0-B798-3FF2-A1E0-92F777CC9853}"/>
          </ac:picMkLst>
        </pc:picChg>
        <pc:picChg chg="add mod">
          <ac:chgData name="Doležalová Halina Bc." userId="S::dolh@nemlib.cz::2b2305f6-ab4e-4d6c-afad-a958ae85cf4a" providerId="AD" clId="Web-{9139A833-5EC9-C7BE-611C-36932C5C322C}" dt="2025-10-09T08:05:54.126" v="27" actId="1076"/>
          <ac:picMkLst>
            <pc:docMk/>
            <pc:sldMk cId="2340360611" sldId="270"/>
            <ac:picMk id="6" creationId="{DB3881E4-2949-CD9D-9298-E64268D16BA9}"/>
          </ac:picMkLst>
        </pc:picChg>
      </pc:sldChg>
      <pc:sldChg chg="addSp delSp modSp new del">
        <pc:chgData name="Doležalová Halina Bc." userId="S::dolh@nemlib.cz::2b2305f6-ab4e-4d6c-afad-a958ae85cf4a" providerId="AD" clId="Web-{9139A833-5EC9-C7BE-611C-36932C5C322C}" dt="2025-10-09T08:06:50.830" v="29"/>
        <pc:sldMkLst>
          <pc:docMk/>
          <pc:sldMk cId="2055222022" sldId="271"/>
        </pc:sldMkLst>
        <pc:spChg chg="del">
          <ac:chgData name="Doležalová Halina Bc." userId="S::dolh@nemlib.cz::2b2305f6-ab4e-4d6c-afad-a958ae85cf4a" providerId="AD" clId="Web-{9139A833-5EC9-C7BE-611C-36932C5C322C}" dt="2025-10-09T08:05:19.218" v="22"/>
          <ac:spMkLst>
            <pc:docMk/>
            <pc:sldMk cId="2055222022" sldId="271"/>
            <ac:spMk id="3" creationId="{67764E7D-5441-37C9-16E4-F69935D7FCF3}"/>
          </ac:spMkLst>
        </pc:spChg>
        <pc:picChg chg="add mod ord">
          <ac:chgData name="Doležalová Halina Bc." userId="S::dolh@nemlib.cz::2b2305f6-ab4e-4d6c-afad-a958ae85cf4a" providerId="AD" clId="Web-{9139A833-5EC9-C7BE-611C-36932C5C322C}" dt="2025-10-09T08:05:19.218" v="22"/>
          <ac:picMkLst>
            <pc:docMk/>
            <pc:sldMk cId="2055222022" sldId="271"/>
            <ac:picMk id="4" creationId="{2CB251DC-832B-FD2F-539C-3996414A65BB}"/>
          </ac:picMkLst>
        </pc:picChg>
      </pc:sldChg>
      <pc:sldChg chg="addSp modSp new addAnim">
        <pc:chgData name="Doležalová Halina Bc." userId="S::dolh@nemlib.cz::2b2305f6-ab4e-4d6c-afad-a958ae85cf4a" providerId="AD" clId="Web-{9139A833-5EC9-C7BE-611C-36932C5C322C}" dt="2025-10-09T08:22:36.569" v="121"/>
        <pc:sldMkLst>
          <pc:docMk/>
          <pc:sldMk cId="3382185541" sldId="271"/>
        </pc:sldMkLst>
        <pc:picChg chg="add mod">
          <ac:chgData name="Doležalová Halina Bc." userId="S::dolh@nemlib.cz::2b2305f6-ab4e-4d6c-afad-a958ae85cf4a" providerId="AD" clId="Web-{9139A833-5EC9-C7BE-611C-36932C5C322C}" dt="2025-10-09T08:22:36.569" v="121"/>
          <ac:picMkLst>
            <pc:docMk/>
            <pc:sldMk cId="3382185541" sldId="271"/>
            <ac:picMk id="4" creationId="{C840959D-62B6-BC6D-B654-AA09B67863B4}"/>
          </ac:picMkLst>
        </pc:picChg>
      </pc:sldChg>
      <pc:sldChg chg="modSp new del">
        <pc:chgData name="Doležalová Halina Bc." userId="S::dolh@nemlib.cz::2b2305f6-ab4e-4d6c-afad-a958ae85cf4a" providerId="AD" clId="Web-{9139A833-5EC9-C7BE-611C-36932C5C322C}" dt="2025-10-09T08:13:34.259" v="85"/>
        <pc:sldMkLst>
          <pc:docMk/>
          <pc:sldMk cId="3522180093" sldId="271"/>
        </pc:sldMkLst>
        <pc:spChg chg="mod">
          <ac:chgData name="Doležalová Halina Bc." userId="S::dolh@nemlib.cz::2b2305f6-ab4e-4d6c-afad-a958ae85cf4a" providerId="AD" clId="Web-{9139A833-5EC9-C7BE-611C-36932C5C322C}" dt="2025-10-09T08:13:09.946" v="84" actId="20577"/>
          <ac:spMkLst>
            <pc:docMk/>
            <pc:sldMk cId="3522180093" sldId="271"/>
            <ac:spMk id="2" creationId="{CD8F5CF6-6713-85B6-28FD-63939E346CEA}"/>
          </ac:spMkLst>
        </pc:spChg>
      </pc:sldChg>
      <pc:sldChg chg="addSp modSp new addAnim">
        <pc:chgData name="Doležalová Halina Bc." userId="S::dolh@nemlib.cz::2b2305f6-ab4e-4d6c-afad-a958ae85cf4a" providerId="AD" clId="Web-{9139A833-5EC9-C7BE-611C-36932C5C322C}" dt="2025-10-09T08:24:19.496" v="123"/>
        <pc:sldMkLst>
          <pc:docMk/>
          <pc:sldMk cId="933749314" sldId="272"/>
        </pc:sldMkLst>
        <pc:picChg chg="add mod">
          <ac:chgData name="Doležalová Halina Bc." userId="S::dolh@nemlib.cz::2b2305f6-ab4e-4d6c-afad-a958ae85cf4a" providerId="AD" clId="Web-{9139A833-5EC9-C7BE-611C-36932C5C322C}" dt="2025-10-09T08:24:19.496" v="123"/>
          <ac:picMkLst>
            <pc:docMk/>
            <pc:sldMk cId="933749314" sldId="272"/>
            <ac:picMk id="4" creationId="{CFD420DE-BA96-E00A-999B-AA0C2EAD6094}"/>
          </ac:picMkLst>
        </pc:picChg>
      </pc:sldChg>
      <pc:sldChg chg="addSp modSp new addAnim">
        <pc:chgData name="Doležalová Halina Bc." userId="S::dolh@nemlib.cz::2b2305f6-ab4e-4d6c-afad-a958ae85cf4a" providerId="AD" clId="Web-{9139A833-5EC9-C7BE-611C-36932C5C322C}" dt="2025-10-09T08:24:59.341" v="125"/>
        <pc:sldMkLst>
          <pc:docMk/>
          <pc:sldMk cId="2388458632" sldId="273"/>
        </pc:sldMkLst>
        <pc:picChg chg="add mod">
          <ac:chgData name="Doležalová Halina Bc." userId="S::dolh@nemlib.cz::2b2305f6-ab4e-4d6c-afad-a958ae85cf4a" providerId="AD" clId="Web-{9139A833-5EC9-C7BE-611C-36932C5C322C}" dt="2025-10-09T08:24:59.341" v="125"/>
          <ac:picMkLst>
            <pc:docMk/>
            <pc:sldMk cId="2388458632" sldId="273"/>
            <ac:picMk id="4" creationId="{3C67A5A3-9AFD-94EF-B769-C53EDCA15E6C}"/>
          </ac:picMkLst>
        </pc:picChg>
      </pc:sldChg>
      <pc:sldChg chg="addSp modSp new addAnim">
        <pc:chgData name="Doležalová Halina Bc." userId="S::dolh@nemlib.cz::2b2305f6-ab4e-4d6c-afad-a958ae85cf4a" providerId="AD" clId="Web-{9139A833-5EC9-C7BE-611C-36932C5C322C}" dt="2025-10-09T08:25:59.546" v="128"/>
        <pc:sldMkLst>
          <pc:docMk/>
          <pc:sldMk cId="3850233743" sldId="274"/>
        </pc:sldMkLst>
        <pc:picChg chg="add mod">
          <ac:chgData name="Doležalová Halina Bc." userId="S::dolh@nemlib.cz::2b2305f6-ab4e-4d6c-afad-a958ae85cf4a" providerId="AD" clId="Web-{9139A833-5EC9-C7BE-611C-36932C5C322C}" dt="2025-10-09T08:25:37.858" v="127"/>
          <ac:picMkLst>
            <pc:docMk/>
            <pc:sldMk cId="3850233743" sldId="274"/>
            <ac:picMk id="4" creationId="{2616F4B4-46B2-10C7-16B1-049F655EAFB5}"/>
          </ac:picMkLst>
        </pc:picChg>
        <pc:picChg chg="add mod">
          <ac:chgData name="Doležalová Halina Bc." userId="S::dolh@nemlib.cz::2b2305f6-ab4e-4d6c-afad-a958ae85cf4a" providerId="AD" clId="Web-{9139A833-5EC9-C7BE-611C-36932C5C322C}" dt="2025-10-09T08:25:59.546" v="128"/>
          <ac:picMkLst>
            <pc:docMk/>
            <pc:sldMk cId="3850233743" sldId="274"/>
            <ac:picMk id="5" creationId="{3BDC8526-FCBF-92CD-A2F3-C8D3D63595D4}"/>
          </ac:picMkLst>
        </pc:picChg>
      </pc:sldChg>
      <pc:sldChg chg="addSp delSp modSp new">
        <pc:chgData name="Doležalová Halina Bc." userId="S::dolh@nemlib.cz::2b2305f6-ab4e-4d6c-afad-a958ae85cf4a" providerId="AD" clId="Web-{9139A833-5EC9-C7BE-611C-36932C5C322C}" dt="2025-10-09T08:32:59.788" v="168" actId="20577"/>
        <pc:sldMkLst>
          <pc:docMk/>
          <pc:sldMk cId="4103152546" sldId="275"/>
        </pc:sldMkLst>
        <pc:spChg chg="mod">
          <ac:chgData name="Doležalová Halina Bc." userId="S::dolh@nemlib.cz::2b2305f6-ab4e-4d6c-afad-a958ae85cf4a" providerId="AD" clId="Web-{9139A833-5EC9-C7BE-611C-36932C5C322C}" dt="2025-10-09T08:32:59.788" v="168" actId="20577"/>
          <ac:spMkLst>
            <pc:docMk/>
            <pc:sldMk cId="4103152546" sldId="275"/>
            <ac:spMk id="2" creationId="{5A1F1B57-9B8B-EAC6-2197-171CB4A26142}"/>
          </ac:spMkLst>
        </pc:spChg>
        <pc:spChg chg="del">
          <ac:chgData name="Doležalová Halina Bc." userId="S::dolh@nemlib.cz::2b2305f6-ab4e-4d6c-afad-a958ae85cf4a" providerId="AD" clId="Web-{9139A833-5EC9-C7BE-611C-36932C5C322C}" dt="2025-10-09T08:30:58.349" v="130"/>
          <ac:spMkLst>
            <pc:docMk/>
            <pc:sldMk cId="4103152546" sldId="275"/>
            <ac:spMk id="3" creationId="{B9DF0081-706A-1FA8-5B81-59241D8C3439}"/>
          </ac:spMkLst>
        </pc:spChg>
        <pc:picChg chg="add mod ord">
          <ac:chgData name="Doležalová Halina Bc." userId="S::dolh@nemlib.cz::2b2305f6-ab4e-4d6c-afad-a958ae85cf4a" providerId="AD" clId="Web-{9139A833-5EC9-C7BE-611C-36932C5C322C}" dt="2025-10-09T08:30:58.349" v="130"/>
          <ac:picMkLst>
            <pc:docMk/>
            <pc:sldMk cId="4103152546" sldId="275"/>
            <ac:picMk id="4" creationId="{D49FC765-D881-569F-D674-220A2477545B}"/>
          </ac:picMkLst>
        </pc:picChg>
      </pc:sldChg>
    </pc:docChg>
  </pc:docChgLst>
  <pc:docChgLst>
    <pc:chgData name="Doležalová Halina Bc." userId="S::dolh@nemlib.cz::2b2305f6-ab4e-4d6c-afad-a958ae85cf4a" providerId="AD" clId="Web-{85503F0F-CCDC-4CF2-7A94-5B0C204DB882}"/>
    <pc:docChg chg="addSld modSld">
      <pc:chgData name="Doležalová Halina Bc." userId="S::dolh@nemlib.cz::2b2305f6-ab4e-4d6c-afad-a958ae85cf4a" providerId="AD" clId="Web-{85503F0F-CCDC-4CF2-7A94-5B0C204DB882}" dt="2025-09-26T12:47:31.928" v="60" actId="20577"/>
      <pc:docMkLst>
        <pc:docMk/>
      </pc:docMkLst>
    </pc:docChg>
  </pc:docChgLst>
  <pc:docChgLst>
    <pc:chgData name="Doležalová Halina Bc." userId="S::dolh@nemlib.cz::2b2305f6-ab4e-4d6c-afad-a958ae85cf4a" providerId="AD" clId="Web-{214F1F08-EB0F-F809-E75B-88428AB3E256}"/>
    <pc:docChg chg="addSld modSld">
      <pc:chgData name="Doležalová Halina Bc." userId="S::dolh@nemlib.cz::2b2305f6-ab4e-4d6c-afad-a958ae85cf4a" providerId="AD" clId="Web-{214F1F08-EB0F-F809-E75B-88428AB3E256}" dt="2025-09-26T12:40:35.801" v="37" actId="20577"/>
      <pc:docMkLst>
        <pc:docMk/>
      </pc:docMkLst>
    </pc:docChg>
  </pc:docChgLst>
  <pc:docChgLst>
    <pc:chgData name="Doležalová Halina Bc." userId="S::dolh@nemlib.cz::2b2305f6-ab4e-4d6c-afad-a958ae85cf4a" providerId="AD" clId="Web-{06B0DD8B-FD35-0DB2-AC0D-5613FC8B4041}"/>
    <pc:docChg chg="addSld modSld">
      <pc:chgData name="Doležalová Halina Bc." userId="S::dolh@nemlib.cz::2b2305f6-ab4e-4d6c-afad-a958ae85cf4a" providerId="AD" clId="Web-{06B0DD8B-FD35-0DB2-AC0D-5613FC8B4041}" dt="2025-09-29T13:20:14.355" v="6" actId="1076"/>
      <pc:docMkLst>
        <pc:docMk/>
      </pc:docMkLst>
      <pc:sldChg chg="modSp">
        <pc:chgData name="Doležalová Halina Bc." userId="S::dolh@nemlib.cz::2b2305f6-ab4e-4d6c-afad-a958ae85cf4a" providerId="AD" clId="Web-{06B0DD8B-FD35-0DB2-AC0D-5613FC8B4041}" dt="2025-09-29T13:18:31.758" v="1" actId="20577"/>
        <pc:sldMkLst>
          <pc:docMk/>
          <pc:sldMk cId="1870007715" sldId="262"/>
        </pc:sldMkLst>
        <pc:spChg chg="mod">
          <ac:chgData name="Doležalová Halina Bc." userId="S::dolh@nemlib.cz::2b2305f6-ab4e-4d6c-afad-a958ae85cf4a" providerId="AD" clId="Web-{06B0DD8B-FD35-0DB2-AC0D-5613FC8B4041}" dt="2025-09-29T13:18:31.758" v="1" actId="20577"/>
          <ac:spMkLst>
            <pc:docMk/>
            <pc:sldMk cId="1870007715" sldId="262"/>
            <ac:spMk id="2" creationId="{5055E95E-72AE-4D64-1080-D5C3E25D3E8C}"/>
          </ac:spMkLst>
        </pc:spChg>
      </pc:sldChg>
    </pc:docChg>
  </pc:docChgLst>
  <pc:docChgLst>
    <pc:chgData name="Doležalová Halina Bc." userId="S::dolh@nemlib.cz::2b2305f6-ab4e-4d6c-afad-a958ae85cf4a" providerId="AD" clId="Web-{31740D17-CAF7-D8F5-F622-28E1C3A813D9}"/>
    <pc:docChg chg="modSld">
      <pc:chgData name="Doležalová Halina Bc." userId="S::dolh@nemlib.cz::2b2305f6-ab4e-4d6c-afad-a958ae85cf4a" providerId="AD" clId="Web-{31740D17-CAF7-D8F5-F622-28E1C3A813D9}" dt="2025-09-26T12:29:13.882" v="11" actId="20577"/>
      <pc:docMkLst>
        <pc:docMk/>
      </pc:docMkLst>
    </pc:docChg>
  </pc:docChgLst>
  <pc:docChgLst>
    <pc:chgData name="Doležalová Halina Bc." userId="S::dolh@nemlib.cz::2b2305f6-ab4e-4d6c-afad-a958ae85cf4a" providerId="AD" clId="Web-{3896C4CF-0706-09B2-BB73-11F0D6965E63}"/>
    <pc:docChg chg="delSld modSld">
      <pc:chgData name="Doležalová Halina Bc." userId="S::dolh@nemlib.cz::2b2305f6-ab4e-4d6c-afad-a958ae85cf4a" providerId="AD" clId="Web-{3896C4CF-0706-09B2-BB73-11F0D6965E63}" dt="2025-09-29T13:21:36.161" v="3" actId="1076"/>
      <pc:docMkLst>
        <pc:docMk/>
      </pc:docMkLst>
    </pc:docChg>
  </pc:docChgLst>
  <pc:docChgLst>
    <pc:chgData name="Doležalová Halina Bc." userId="S::dolh@nemlib.cz::2b2305f6-ab4e-4d6c-afad-a958ae85cf4a" providerId="AD" clId="Web-{AF4DFBF5-942B-BDC9-4CA3-DDD48C953A3C}"/>
    <pc:docChg chg="addSld modSld">
      <pc:chgData name="Doležalová Halina Bc." userId="S::dolh@nemlib.cz::2b2305f6-ab4e-4d6c-afad-a958ae85cf4a" providerId="AD" clId="Web-{AF4DFBF5-942B-BDC9-4CA3-DDD48C953A3C}" dt="2025-09-26T12:36:21.795" v="23" actId="14100"/>
      <pc:docMkLst>
        <pc:docMk/>
      </pc:docMkLst>
    </pc:docChg>
  </pc:docChgLst>
  <pc:docChgLst>
    <pc:chgData name="Doležalová Halina Bc." userId="S::dolh@nemlib.cz::2b2305f6-ab4e-4d6c-afad-a958ae85cf4a" providerId="AD" clId="Web-{C542858A-A29D-3090-D15F-7217668B3685}"/>
    <pc:docChg chg="addSld delSld modSld sldOrd">
      <pc:chgData name="Doležalová Halina Bc." userId="S::dolh@nemlib.cz::2b2305f6-ab4e-4d6c-afad-a958ae85cf4a" providerId="AD" clId="Web-{C542858A-A29D-3090-D15F-7217668B3685}" dt="2025-09-26T10:30:40.253" v="379" actId="20577"/>
      <pc:docMkLst>
        <pc:docMk/>
      </pc:docMkLst>
      <pc:sldChg chg="modSp">
        <pc:chgData name="Doležalová Halina Bc." userId="S::dolh@nemlib.cz::2b2305f6-ab4e-4d6c-afad-a958ae85cf4a" providerId="AD" clId="Web-{C542858A-A29D-3090-D15F-7217668B3685}" dt="2025-09-26T10:14:13.379" v="160" actId="20577"/>
        <pc:sldMkLst>
          <pc:docMk/>
          <pc:sldMk cId="3799523001" sldId="256"/>
        </pc:sldMkLst>
        <pc:spChg chg="mod">
          <ac:chgData name="Doležalová Halina Bc." userId="S::dolh@nemlib.cz::2b2305f6-ab4e-4d6c-afad-a958ae85cf4a" providerId="AD" clId="Web-{C542858A-A29D-3090-D15F-7217668B3685}" dt="2025-09-26T10:14:13.379" v="160" actId="20577"/>
          <ac:spMkLst>
            <pc:docMk/>
            <pc:sldMk cId="3799523001" sldId="256"/>
            <ac:spMk id="2" creationId="{00000000-0000-0000-0000-000000000000}"/>
          </ac:spMkLst>
        </pc:spChg>
      </pc:sldChg>
      <pc:sldChg chg="addSp delSp modSp mod ord setBg">
        <pc:chgData name="Doležalová Halina Bc." userId="S::dolh@nemlib.cz::2b2305f6-ab4e-4d6c-afad-a958ae85cf4a" providerId="AD" clId="Web-{C542858A-A29D-3090-D15F-7217668B3685}" dt="2025-09-26T09:51:29.995" v="69"/>
        <pc:sldMkLst>
          <pc:docMk/>
          <pc:sldMk cId="725619069" sldId="257"/>
        </pc:sldMkLst>
        <pc:spChg chg="mod">
          <ac:chgData name="Doležalová Halina Bc." userId="S::dolh@nemlib.cz::2b2305f6-ab4e-4d6c-afad-a958ae85cf4a" providerId="AD" clId="Web-{C542858A-A29D-3090-D15F-7217668B3685}" dt="2025-09-26T09:51:29.995" v="69"/>
          <ac:spMkLst>
            <pc:docMk/>
            <pc:sldMk cId="725619069" sldId="257"/>
            <ac:spMk id="2" creationId="{6385227C-3BAD-1FFC-7CAC-928FBCC97EA8}"/>
          </ac:spMkLst>
        </pc:spChg>
        <pc:spChg chg="add">
          <ac:chgData name="Doležalová Halina Bc." userId="S::dolh@nemlib.cz::2b2305f6-ab4e-4d6c-afad-a958ae85cf4a" providerId="AD" clId="Web-{C542858A-A29D-3090-D15F-7217668B3685}" dt="2025-09-26T09:51:29.995" v="69"/>
          <ac:spMkLst>
            <pc:docMk/>
            <pc:sldMk cId="725619069" sldId="257"/>
            <ac:spMk id="9" creationId="{BACC6370-2D7E-4714-9D71-7542949D7D5D}"/>
          </ac:spMkLst>
        </pc:spChg>
        <pc:spChg chg="add">
          <ac:chgData name="Doležalová Halina Bc." userId="S::dolh@nemlib.cz::2b2305f6-ab4e-4d6c-afad-a958ae85cf4a" providerId="AD" clId="Web-{C542858A-A29D-3090-D15F-7217668B3685}" dt="2025-09-26T09:51:29.995" v="69"/>
          <ac:spMkLst>
            <pc:docMk/>
            <pc:sldMk cId="725619069" sldId="257"/>
            <ac:spMk id="11" creationId="{256B2C21-A230-48C0-8DF1-C46611373C44}"/>
          </ac:spMkLst>
        </pc:spChg>
        <pc:spChg chg="add">
          <ac:chgData name="Doležalová Halina Bc." userId="S::dolh@nemlib.cz::2b2305f6-ab4e-4d6c-afad-a958ae85cf4a" providerId="AD" clId="Web-{C542858A-A29D-3090-D15F-7217668B3685}" dt="2025-09-26T09:51:29.995" v="69"/>
          <ac:spMkLst>
            <pc:docMk/>
            <pc:sldMk cId="725619069" sldId="257"/>
            <ac:spMk id="13" creationId="{3847E18C-932D-4C95-AABA-FEC7C9499AD7}"/>
          </ac:spMkLst>
        </pc:spChg>
        <pc:spChg chg="add">
          <ac:chgData name="Doležalová Halina Bc." userId="S::dolh@nemlib.cz::2b2305f6-ab4e-4d6c-afad-a958ae85cf4a" providerId="AD" clId="Web-{C542858A-A29D-3090-D15F-7217668B3685}" dt="2025-09-26T09:51:29.995" v="69"/>
          <ac:spMkLst>
            <pc:docMk/>
            <pc:sldMk cId="725619069" sldId="257"/>
            <ac:spMk id="15" creationId="{3150CB11-0C61-439E-910F-5787759E72A0}"/>
          </ac:spMkLst>
        </pc:spChg>
        <pc:spChg chg="add">
          <ac:chgData name="Doležalová Halina Bc." userId="S::dolh@nemlib.cz::2b2305f6-ab4e-4d6c-afad-a958ae85cf4a" providerId="AD" clId="Web-{C542858A-A29D-3090-D15F-7217668B3685}" dt="2025-09-26T09:51:29.995" v="69"/>
          <ac:spMkLst>
            <pc:docMk/>
            <pc:sldMk cId="725619069" sldId="257"/>
            <ac:spMk id="17" creationId="{43F8A58B-5155-44CE-A5FF-7647B47D0A7A}"/>
          </ac:spMkLst>
        </pc:spChg>
        <pc:spChg chg="add">
          <ac:chgData name="Doležalová Halina Bc." userId="S::dolh@nemlib.cz::2b2305f6-ab4e-4d6c-afad-a958ae85cf4a" providerId="AD" clId="Web-{C542858A-A29D-3090-D15F-7217668B3685}" dt="2025-09-26T09:51:29.995" v="69"/>
          <ac:spMkLst>
            <pc:docMk/>
            <pc:sldMk cId="725619069" sldId="257"/>
            <ac:spMk id="19" creationId="{443F2ACA-E6D6-4028-82DD-F03C262D5DE6}"/>
          </ac:spMkLst>
        </pc:spChg>
        <pc:graphicFrameChg chg="add">
          <ac:chgData name="Doležalová Halina Bc." userId="S::dolh@nemlib.cz::2b2305f6-ab4e-4d6c-afad-a958ae85cf4a" providerId="AD" clId="Web-{C542858A-A29D-3090-D15F-7217668B3685}" dt="2025-09-26T09:51:29.995" v="69"/>
          <ac:graphicFrameMkLst>
            <pc:docMk/>
            <pc:sldMk cId="725619069" sldId="257"/>
            <ac:graphicFrameMk id="5" creationId="{50E70D6D-277F-CA7B-9858-4F24B59531C4}"/>
          </ac:graphicFrameMkLst>
        </pc:graphicFrameChg>
      </pc:sldChg>
      <pc:sldChg chg="addSp delSp modSp add mod replId setBg">
        <pc:chgData name="Doležalová Halina Bc." userId="S::dolh@nemlib.cz::2b2305f6-ab4e-4d6c-afad-a958ae85cf4a" providerId="AD" clId="Web-{C542858A-A29D-3090-D15F-7217668B3685}" dt="2025-09-26T10:13:29.535" v="153"/>
        <pc:sldMkLst>
          <pc:docMk/>
          <pc:sldMk cId="1870007715" sldId="262"/>
        </pc:sldMkLst>
        <pc:spChg chg="mod ord">
          <ac:chgData name="Doležalová Halina Bc." userId="S::dolh@nemlib.cz::2b2305f6-ab4e-4d6c-afad-a958ae85cf4a" providerId="AD" clId="Web-{C542858A-A29D-3090-D15F-7217668B3685}" dt="2025-09-26T10:13:29.535" v="153"/>
          <ac:spMkLst>
            <pc:docMk/>
            <pc:sldMk cId="1870007715" sldId="262"/>
            <ac:spMk id="2" creationId="{5055E95E-72AE-4D64-1080-D5C3E25D3E8C}"/>
          </ac:spMkLst>
        </pc:spChg>
        <pc:picChg chg="mod">
          <ac:chgData name="Doležalová Halina Bc." userId="S::dolh@nemlib.cz::2b2305f6-ab4e-4d6c-afad-a958ae85cf4a" providerId="AD" clId="Web-{C542858A-A29D-3090-D15F-7217668B3685}" dt="2025-09-26T10:06:47.192" v="147"/>
          <ac:picMkLst>
            <pc:docMk/>
            <pc:sldMk cId="1870007715" sldId="262"/>
            <ac:picMk id="4" creationId="{F8F836FC-6493-060D-7DC7-977FDBE9B8C6}"/>
          </ac:picMkLst>
        </pc:picChg>
        <pc:picChg chg="add mod ord">
          <ac:chgData name="Doležalová Halina Bc." userId="S::dolh@nemlib.cz::2b2305f6-ab4e-4d6c-afad-a958ae85cf4a" providerId="AD" clId="Web-{C542858A-A29D-3090-D15F-7217668B3685}" dt="2025-09-26T10:13:29.535" v="153"/>
          <ac:picMkLst>
            <pc:docMk/>
            <pc:sldMk cId="1870007715" sldId="262"/>
            <ac:picMk id="5" creationId="{9D0BA685-F62B-8ADF-5DCC-4F7BC9A268EA}"/>
          </ac:picMkLst>
        </pc:picChg>
        <pc:picChg chg="add mod ord">
          <ac:chgData name="Doležalová Halina Bc." userId="S::dolh@nemlib.cz::2b2305f6-ab4e-4d6c-afad-a958ae85cf4a" providerId="AD" clId="Web-{C542858A-A29D-3090-D15F-7217668B3685}" dt="2025-09-26T10:13:29.535" v="153"/>
          <ac:picMkLst>
            <pc:docMk/>
            <pc:sldMk cId="1870007715" sldId="262"/>
            <ac:picMk id="6" creationId="{AC3F605B-55EA-E7CC-54FE-012EFE945201}"/>
          </ac:picMkLst>
        </pc:picChg>
      </pc:sldChg>
      <pc:sldChg chg="addSp delSp modSp new mod setBg">
        <pc:chgData name="Doležalová Halina Bc." userId="S::dolh@nemlib.cz::2b2305f6-ab4e-4d6c-afad-a958ae85cf4a" providerId="AD" clId="Web-{C542858A-A29D-3090-D15F-7217668B3685}" dt="2025-09-26T10:30:40.253" v="379" actId="20577"/>
        <pc:sldMkLst>
          <pc:docMk/>
          <pc:sldMk cId="1278080887" sldId="263"/>
        </pc:sldMkLst>
        <pc:spChg chg="mod">
          <ac:chgData name="Doležalová Halina Bc." userId="S::dolh@nemlib.cz::2b2305f6-ab4e-4d6c-afad-a958ae85cf4a" providerId="AD" clId="Web-{C542858A-A29D-3090-D15F-7217668B3685}" dt="2025-09-26T10:26:04.339" v="267" actId="20577"/>
          <ac:spMkLst>
            <pc:docMk/>
            <pc:sldMk cId="1278080887" sldId="263"/>
            <ac:spMk id="2" creationId="{C9590DBF-2CBC-BD4C-7987-D37A8F66E5DF}"/>
          </ac:spMkLst>
        </pc:spChg>
        <pc:spChg chg="mod">
          <ac:chgData name="Doležalová Halina Bc." userId="S::dolh@nemlib.cz::2b2305f6-ab4e-4d6c-afad-a958ae85cf4a" providerId="AD" clId="Web-{C542858A-A29D-3090-D15F-7217668B3685}" dt="2025-09-26T10:30:40.253" v="379" actId="20577"/>
          <ac:spMkLst>
            <pc:docMk/>
            <pc:sldMk cId="1278080887" sldId="263"/>
            <ac:spMk id="3" creationId="{843CD633-E298-8942-041A-DA445F558225}"/>
          </ac:spMkLst>
        </pc:spChg>
        <pc:spChg chg="add">
          <ac:chgData name="Doležalová Halina Bc." userId="S::dolh@nemlib.cz::2b2305f6-ab4e-4d6c-afad-a958ae85cf4a" providerId="AD" clId="Web-{C542858A-A29D-3090-D15F-7217668B3685}" dt="2025-09-26T10:24:19.083" v="246"/>
          <ac:spMkLst>
            <pc:docMk/>
            <pc:sldMk cId="1278080887" sldId="263"/>
            <ac:spMk id="22" creationId="{DEE2AD96-B495-4E06-9291-B71706F728CB}"/>
          </ac:spMkLst>
        </pc:spChg>
        <pc:spChg chg="add">
          <ac:chgData name="Doležalová Halina Bc." userId="S::dolh@nemlib.cz::2b2305f6-ab4e-4d6c-afad-a958ae85cf4a" providerId="AD" clId="Web-{C542858A-A29D-3090-D15F-7217668B3685}" dt="2025-09-26T10:24:19.083" v="246"/>
          <ac:spMkLst>
            <pc:docMk/>
            <pc:sldMk cId="1278080887" sldId="263"/>
            <ac:spMk id="24" creationId="{53CF6D67-C5A8-4ADD-9E8E-1E38CA1D3166}"/>
          </ac:spMkLst>
        </pc:spChg>
        <pc:spChg chg="add">
          <ac:chgData name="Doležalová Halina Bc." userId="S::dolh@nemlib.cz::2b2305f6-ab4e-4d6c-afad-a958ae85cf4a" providerId="AD" clId="Web-{C542858A-A29D-3090-D15F-7217668B3685}" dt="2025-09-26T10:24:19.083" v="246"/>
          <ac:spMkLst>
            <pc:docMk/>
            <pc:sldMk cId="1278080887" sldId="263"/>
            <ac:spMk id="26" creationId="{86909FA0-B515-4681-B7A8-FA281D133B94}"/>
          </ac:spMkLst>
        </pc:spChg>
        <pc:spChg chg="add">
          <ac:chgData name="Doležalová Halina Bc." userId="S::dolh@nemlib.cz::2b2305f6-ab4e-4d6c-afad-a958ae85cf4a" providerId="AD" clId="Web-{C542858A-A29D-3090-D15F-7217668B3685}" dt="2025-09-26T10:24:19.083" v="246"/>
          <ac:spMkLst>
            <pc:docMk/>
            <pc:sldMk cId="1278080887" sldId="263"/>
            <ac:spMk id="28" creationId="{21C9FE86-FCC3-4A31-AA1C-C882262B7FE7}"/>
          </ac:spMkLst>
        </pc:spChg>
        <pc:spChg chg="add">
          <ac:chgData name="Doležalová Halina Bc." userId="S::dolh@nemlib.cz::2b2305f6-ab4e-4d6c-afad-a958ae85cf4a" providerId="AD" clId="Web-{C542858A-A29D-3090-D15F-7217668B3685}" dt="2025-09-26T10:24:19.083" v="246"/>
          <ac:spMkLst>
            <pc:docMk/>
            <pc:sldMk cId="1278080887" sldId="263"/>
            <ac:spMk id="30" creationId="{7D96243B-ECED-4B71-8E06-AE9A285EAD20}"/>
          </ac:spMkLst>
        </pc:spChg>
        <pc:spChg chg="add">
          <ac:chgData name="Doležalová Halina Bc." userId="S::dolh@nemlib.cz::2b2305f6-ab4e-4d6c-afad-a958ae85cf4a" providerId="AD" clId="Web-{C542858A-A29D-3090-D15F-7217668B3685}" dt="2025-09-26T10:24:19.083" v="246"/>
          <ac:spMkLst>
            <pc:docMk/>
            <pc:sldMk cId="1278080887" sldId="263"/>
            <ac:spMk id="32" creationId="{A09989E4-EFDC-4A90-A633-E0525FB4139E}"/>
          </ac:spMkLst>
        </pc:spChg>
      </pc:sldChg>
    </pc:docChg>
  </pc:docChgLst>
  <pc:docChgLst>
    <pc:chgData name="Doležalová Halina Bc." userId="S::dolh@nemlib.cz::2b2305f6-ab4e-4d6c-afad-a958ae85cf4a" providerId="AD" clId="Web-{7490C944-2749-BEE3-99A3-19659F0B4A24}"/>
    <pc:docChg chg="addSld modSld">
      <pc:chgData name="Doležalová Halina Bc." userId="S::dolh@nemlib.cz::2b2305f6-ab4e-4d6c-afad-a958ae85cf4a" providerId="AD" clId="Web-{7490C944-2749-BEE3-99A3-19659F0B4A24}" dt="2025-09-26T09:21:36.889" v="42"/>
      <pc:docMkLst>
        <pc:docMk/>
      </pc:docMkLst>
      <pc:sldChg chg="modSp">
        <pc:chgData name="Doležalová Halina Bc." userId="S::dolh@nemlib.cz::2b2305f6-ab4e-4d6c-afad-a958ae85cf4a" providerId="AD" clId="Web-{7490C944-2749-BEE3-99A3-19659F0B4A24}" dt="2025-09-26T09:21:21.029" v="40" actId="20577"/>
        <pc:sldMkLst>
          <pc:docMk/>
          <pc:sldMk cId="3799523001" sldId="256"/>
        </pc:sldMkLst>
        <pc:spChg chg="mod">
          <ac:chgData name="Doležalová Halina Bc." userId="S::dolh@nemlib.cz::2b2305f6-ab4e-4d6c-afad-a958ae85cf4a" providerId="AD" clId="Web-{7490C944-2749-BEE3-99A3-19659F0B4A24}" dt="2025-09-26T09:20:26.091" v="10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Doležalová Halina Bc." userId="S::dolh@nemlib.cz::2b2305f6-ab4e-4d6c-afad-a958ae85cf4a" providerId="AD" clId="Web-{7490C944-2749-BEE3-99A3-19659F0B4A24}" dt="2025-09-26T09:21:21.029" v="40" actId="20577"/>
          <ac:spMkLst>
            <pc:docMk/>
            <pc:sldMk cId="3799523001" sldId="256"/>
            <ac:spMk id="3" creationId="{00000000-0000-0000-0000-000000000000}"/>
          </ac:spMkLst>
        </pc:spChg>
      </pc:sldChg>
    </pc:docChg>
  </pc:docChgLst>
  <pc:docChgLst>
    <pc:chgData name="Doležalová Halina Bc." userId="S::dolh@nemlib.cz::2b2305f6-ab4e-4d6c-afad-a958ae85cf4a" providerId="AD" clId="Web-{52D2C708-29A1-2D77-9816-5396D1EF7A23}"/>
    <pc:docChg chg="addSld delSld modSld">
      <pc:chgData name="Doležalová Halina Bc." userId="S::dolh@nemlib.cz::2b2305f6-ab4e-4d6c-afad-a958ae85cf4a" providerId="AD" clId="Web-{52D2C708-29A1-2D77-9816-5396D1EF7A23}" dt="2025-09-26T09:39:27.024" v="147" actId="1076"/>
      <pc:docMkLst>
        <pc:docMk/>
      </pc:docMkLst>
      <pc:sldChg chg="modSp new">
        <pc:chgData name="Doležalová Halina Bc." userId="S::dolh@nemlib.cz::2b2305f6-ab4e-4d6c-afad-a958ae85cf4a" providerId="AD" clId="Web-{52D2C708-29A1-2D77-9816-5396D1EF7A23}" dt="2025-09-26T09:33:53.865" v="109" actId="20577"/>
        <pc:sldMkLst>
          <pc:docMk/>
          <pc:sldMk cId="725619069" sldId="257"/>
        </pc:sldMkLst>
        <pc:spChg chg="mod">
          <ac:chgData name="Doležalová Halina Bc." userId="S::dolh@nemlib.cz::2b2305f6-ab4e-4d6c-afad-a958ae85cf4a" providerId="AD" clId="Web-{52D2C708-29A1-2D77-9816-5396D1EF7A23}" dt="2025-09-26T09:29:54.456" v="29" actId="20577"/>
          <ac:spMkLst>
            <pc:docMk/>
            <pc:sldMk cId="725619069" sldId="257"/>
            <ac:spMk id="2" creationId="{6385227C-3BAD-1FFC-7CAC-928FBCC97EA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ED3A7-A982-4FC0-9929-E281A3D815A6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AC6F023-0263-401A-AF6B-1B5A2C83FB9E}">
      <dgm:prSet/>
      <dgm:spPr/>
      <dgm:t>
        <a:bodyPr/>
        <a:lstStyle/>
        <a:p>
          <a:r>
            <a:rPr lang="en-US"/>
            <a:t>Přepravní skříň</a:t>
          </a:r>
        </a:p>
      </dgm:t>
    </dgm:pt>
    <dgm:pt modelId="{70CE9151-F1DA-4359-B337-09C428D63E2D}" type="parTrans" cxnId="{5370B3A6-92B5-4CF1-8940-193F11DFAFAE}">
      <dgm:prSet/>
      <dgm:spPr/>
      <dgm:t>
        <a:bodyPr/>
        <a:lstStyle/>
        <a:p>
          <a:endParaRPr lang="en-US"/>
        </a:p>
      </dgm:t>
    </dgm:pt>
    <dgm:pt modelId="{7B191507-275E-46E6-8BC7-7CA90483028C}" type="sibTrans" cxnId="{5370B3A6-92B5-4CF1-8940-193F11DFAFAE}">
      <dgm:prSet/>
      <dgm:spPr/>
      <dgm:t>
        <a:bodyPr/>
        <a:lstStyle/>
        <a:p>
          <a:endParaRPr lang="en-US"/>
        </a:p>
      </dgm:t>
    </dgm:pt>
    <dgm:pt modelId="{BA793B3B-1623-4CB3-B94A-E31C7AC8B32D}">
      <dgm:prSet/>
      <dgm:spPr/>
      <dgm:t>
        <a:bodyPr/>
        <a:lstStyle/>
        <a:p>
          <a:r>
            <a:rPr lang="en-US"/>
            <a:t>Paletový vozík</a:t>
          </a:r>
        </a:p>
      </dgm:t>
    </dgm:pt>
    <dgm:pt modelId="{59387407-7E5C-4D7A-B17B-1FD3898AD279}" type="parTrans" cxnId="{4C021B61-FFEE-4E9F-8778-E795C50C2B1A}">
      <dgm:prSet/>
      <dgm:spPr/>
      <dgm:t>
        <a:bodyPr/>
        <a:lstStyle/>
        <a:p>
          <a:endParaRPr lang="en-US"/>
        </a:p>
      </dgm:t>
    </dgm:pt>
    <dgm:pt modelId="{DECAF2D2-13D0-4196-9270-51F71ADC8C53}" type="sibTrans" cxnId="{4C021B61-FFEE-4E9F-8778-E795C50C2B1A}">
      <dgm:prSet/>
      <dgm:spPr/>
      <dgm:t>
        <a:bodyPr/>
        <a:lstStyle/>
        <a:p>
          <a:endParaRPr lang="en-US"/>
        </a:p>
      </dgm:t>
    </dgm:pt>
    <dgm:pt modelId="{B8B533E5-BC0C-4994-869F-7B8FF3B3F95F}">
      <dgm:prSet/>
      <dgm:spPr/>
      <dgm:t>
        <a:bodyPr/>
        <a:lstStyle/>
        <a:p>
          <a:r>
            <a:rPr lang="en-US"/>
            <a:t>Výsuvný vozík- s posuvnými lyžinami a policemi</a:t>
          </a:r>
        </a:p>
      </dgm:t>
    </dgm:pt>
    <dgm:pt modelId="{6FEC6796-ACDA-4E63-BD0A-ABC44CD37983}" type="parTrans" cxnId="{8F621DF7-4DC8-4FC0-93EE-9A8DDFDEDBF1}">
      <dgm:prSet/>
      <dgm:spPr/>
      <dgm:t>
        <a:bodyPr/>
        <a:lstStyle/>
        <a:p>
          <a:endParaRPr lang="en-US"/>
        </a:p>
      </dgm:t>
    </dgm:pt>
    <dgm:pt modelId="{1BC6B5F7-5D24-45C2-AEFB-1368299D314A}" type="sibTrans" cxnId="{8F621DF7-4DC8-4FC0-93EE-9A8DDFDEDBF1}">
      <dgm:prSet/>
      <dgm:spPr/>
      <dgm:t>
        <a:bodyPr/>
        <a:lstStyle/>
        <a:p>
          <a:endParaRPr lang="en-US"/>
        </a:p>
      </dgm:t>
    </dgm:pt>
    <dgm:pt modelId="{1B35235A-2CCF-4BE5-8BC4-CCC8F98DA2ED}">
      <dgm:prSet/>
      <dgm:spPr/>
      <dgm:t>
        <a:bodyPr/>
        <a:lstStyle/>
        <a:p>
          <a:r>
            <a:rPr lang="en-US"/>
            <a:t>Odkládací plošina</a:t>
          </a:r>
        </a:p>
      </dgm:t>
    </dgm:pt>
    <dgm:pt modelId="{C84CBC5A-2F55-43C0-9120-F517DF55AF32}" type="parTrans" cxnId="{F539ED1B-B328-4968-B4D4-5ECC94E67E3A}">
      <dgm:prSet/>
      <dgm:spPr/>
      <dgm:t>
        <a:bodyPr/>
        <a:lstStyle/>
        <a:p>
          <a:endParaRPr lang="en-US"/>
        </a:p>
      </dgm:t>
    </dgm:pt>
    <dgm:pt modelId="{99B4B949-5701-45BA-97F1-B802601F672B}" type="sibTrans" cxnId="{F539ED1B-B328-4968-B4D4-5ECC94E67E3A}">
      <dgm:prSet/>
      <dgm:spPr/>
      <dgm:t>
        <a:bodyPr/>
        <a:lstStyle/>
        <a:p>
          <a:endParaRPr lang="en-US"/>
        </a:p>
      </dgm:t>
    </dgm:pt>
    <dgm:pt modelId="{2C3DF32D-3EBD-4175-B08E-CE7160DFC558}" type="pres">
      <dgm:prSet presAssocID="{6D3ED3A7-A982-4FC0-9929-E281A3D815A6}" presName="matrix" presStyleCnt="0">
        <dgm:presLayoutVars>
          <dgm:chMax val="1"/>
          <dgm:dir/>
          <dgm:resizeHandles val="exact"/>
        </dgm:presLayoutVars>
      </dgm:prSet>
      <dgm:spPr/>
    </dgm:pt>
    <dgm:pt modelId="{C3124AEF-3ECD-4F21-9B54-5C4F186C2844}" type="pres">
      <dgm:prSet presAssocID="{6D3ED3A7-A982-4FC0-9929-E281A3D815A6}" presName="diamond" presStyleLbl="bgShp" presStyleIdx="0" presStyleCnt="1"/>
      <dgm:spPr/>
    </dgm:pt>
    <dgm:pt modelId="{DA8C6A13-AB6F-46E7-A3F2-246B9854AB81}" type="pres">
      <dgm:prSet presAssocID="{6D3ED3A7-A982-4FC0-9929-E281A3D815A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B55C77F-0F8E-4BF3-BDB5-194A3A16F1C7}" type="pres">
      <dgm:prSet presAssocID="{6D3ED3A7-A982-4FC0-9929-E281A3D815A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BD77916-F867-4190-A139-1F697EBB59BA}" type="pres">
      <dgm:prSet presAssocID="{6D3ED3A7-A982-4FC0-9929-E281A3D815A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DC7EC89-6E6A-498A-B740-23346B2CCDC9}" type="pres">
      <dgm:prSet presAssocID="{6D3ED3A7-A982-4FC0-9929-E281A3D815A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539ED1B-B328-4968-B4D4-5ECC94E67E3A}" srcId="{6D3ED3A7-A982-4FC0-9929-E281A3D815A6}" destId="{1B35235A-2CCF-4BE5-8BC4-CCC8F98DA2ED}" srcOrd="3" destOrd="0" parTransId="{C84CBC5A-2F55-43C0-9120-F517DF55AF32}" sibTransId="{99B4B949-5701-45BA-97F1-B802601F672B}"/>
    <dgm:cxn modelId="{608E4640-7198-4C7A-B6FD-79D62022A352}" type="presOf" srcId="{B8B533E5-BC0C-4994-869F-7B8FF3B3F95F}" destId="{9BD77916-F867-4190-A139-1F697EBB59BA}" srcOrd="0" destOrd="0" presId="urn:microsoft.com/office/officeart/2005/8/layout/matrix3"/>
    <dgm:cxn modelId="{4C021B61-FFEE-4E9F-8778-E795C50C2B1A}" srcId="{6D3ED3A7-A982-4FC0-9929-E281A3D815A6}" destId="{BA793B3B-1623-4CB3-B94A-E31C7AC8B32D}" srcOrd="1" destOrd="0" parTransId="{59387407-7E5C-4D7A-B17B-1FD3898AD279}" sibTransId="{DECAF2D2-13D0-4196-9270-51F71ADC8C53}"/>
    <dgm:cxn modelId="{2115476D-67D7-4D5F-837C-0EBBCCC28D68}" type="presOf" srcId="{6D3ED3A7-A982-4FC0-9929-E281A3D815A6}" destId="{2C3DF32D-3EBD-4175-B08E-CE7160DFC558}" srcOrd="0" destOrd="0" presId="urn:microsoft.com/office/officeart/2005/8/layout/matrix3"/>
    <dgm:cxn modelId="{91A2CD72-3CC0-4EBD-B557-6550408CAE80}" type="presOf" srcId="{FAC6F023-0263-401A-AF6B-1B5A2C83FB9E}" destId="{DA8C6A13-AB6F-46E7-A3F2-246B9854AB81}" srcOrd="0" destOrd="0" presId="urn:microsoft.com/office/officeart/2005/8/layout/matrix3"/>
    <dgm:cxn modelId="{5370B3A6-92B5-4CF1-8940-193F11DFAFAE}" srcId="{6D3ED3A7-A982-4FC0-9929-E281A3D815A6}" destId="{FAC6F023-0263-401A-AF6B-1B5A2C83FB9E}" srcOrd="0" destOrd="0" parTransId="{70CE9151-F1DA-4359-B337-09C428D63E2D}" sibTransId="{7B191507-275E-46E6-8BC7-7CA90483028C}"/>
    <dgm:cxn modelId="{4C88F4B4-612C-4144-8BEF-CF6EC61DD9D7}" type="presOf" srcId="{BA793B3B-1623-4CB3-B94A-E31C7AC8B32D}" destId="{BB55C77F-0F8E-4BF3-BDB5-194A3A16F1C7}" srcOrd="0" destOrd="0" presId="urn:microsoft.com/office/officeart/2005/8/layout/matrix3"/>
    <dgm:cxn modelId="{4E6815F3-E41B-46EE-89E7-610CB30FBABE}" type="presOf" srcId="{1B35235A-2CCF-4BE5-8BC4-CCC8F98DA2ED}" destId="{DDC7EC89-6E6A-498A-B740-23346B2CCDC9}" srcOrd="0" destOrd="0" presId="urn:microsoft.com/office/officeart/2005/8/layout/matrix3"/>
    <dgm:cxn modelId="{8F621DF7-4DC8-4FC0-93EE-9A8DDFDEDBF1}" srcId="{6D3ED3A7-A982-4FC0-9929-E281A3D815A6}" destId="{B8B533E5-BC0C-4994-869F-7B8FF3B3F95F}" srcOrd="2" destOrd="0" parTransId="{6FEC6796-ACDA-4E63-BD0A-ABC44CD37983}" sibTransId="{1BC6B5F7-5D24-45C2-AEFB-1368299D314A}"/>
    <dgm:cxn modelId="{C5C151AA-587E-4593-B614-729E2BE04EA1}" type="presParOf" srcId="{2C3DF32D-3EBD-4175-B08E-CE7160DFC558}" destId="{C3124AEF-3ECD-4F21-9B54-5C4F186C2844}" srcOrd="0" destOrd="0" presId="urn:microsoft.com/office/officeart/2005/8/layout/matrix3"/>
    <dgm:cxn modelId="{64156456-9C0F-4F73-A5AB-FBF7ED987B6C}" type="presParOf" srcId="{2C3DF32D-3EBD-4175-B08E-CE7160DFC558}" destId="{DA8C6A13-AB6F-46E7-A3F2-246B9854AB81}" srcOrd="1" destOrd="0" presId="urn:microsoft.com/office/officeart/2005/8/layout/matrix3"/>
    <dgm:cxn modelId="{3313DA69-F761-44F8-9567-0550D9C540CA}" type="presParOf" srcId="{2C3DF32D-3EBD-4175-B08E-CE7160DFC558}" destId="{BB55C77F-0F8E-4BF3-BDB5-194A3A16F1C7}" srcOrd="2" destOrd="0" presId="urn:microsoft.com/office/officeart/2005/8/layout/matrix3"/>
    <dgm:cxn modelId="{62414622-B00B-43A9-8466-F2D17C190F67}" type="presParOf" srcId="{2C3DF32D-3EBD-4175-B08E-CE7160DFC558}" destId="{9BD77916-F867-4190-A139-1F697EBB59BA}" srcOrd="3" destOrd="0" presId="urn:microsoft.com/office/officeart/2005/8/layout/matrix3"/>
    <dgm:cxn modelId="{A3DCF1B6-7A4A-4ABB-8962-BFB1B49CFDFB}" type="presParOf" srcId="{2C3DF32D-3EBD-4175-B08E-CE7160DFC558}" destId="{DDC7EC89-6E6A-498A-B740-23346B2CCDC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24AEF-3ECD-4F21-9B54-5C4F186C2844}">
      <dsp:nvSpPr>
        <dsp:cNvPr id="0" name=""/>
        <dsp:cNvSpPr/>
      </dsp:nvSpPr>
      <dsp:spPr>
        <a:xfrm>
          <a:off x="606456" y="0"/>
          <a:ext cx="5453920" cy="545392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8C6A13-AB6F-46E7-A3F2-246B9854AB81}">
      <dsp:nvSpPr>
        <dsp:cNvPr id="0" name=""/>
        <dsp:cNvSpPr/>
      </dsp:nvSpPr>
      <dsp:spPr>
        <a:xfrm>
          <a:off x="1124578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Přepravní skříň</a:t>
          </a:r>
        </a:p>
      </dsp:txBody>
      <dsp:txXfrm>
        <a:off x="1228411" y="621955"/>
        <a:ext cx="1919362" cy="1919362"/>
      </dsp:txXfrm>
    </dsp:sp>
    <dsp:sp modelId="{BB55C77F-0F8E-4BF3-BDB5-194A3A16F1C7}">
      <dsp:nvSpPr>
        <dsp:cNvPr id="0" name=""/>
        <dsp:cNvSpPr/>
      </dsp:nvSpPr>
      <dsp:spPr>
        <a:xfrm>
          <a:off x="3415225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Paletový vozík</a:t>
          </a:r>
        </a:p>
      </dsp:txBody>
      <dsp:txXfrm>
        <a:off x="3519058" y="621955"/>
        <a:ext cx="1919362" cy="1919362"/>
      </dsp:txXfrm>
    </dsp:sp>
    <dsp:sp modelId="{9BD77916-F867-4190-A139-1F697EBB59BA}">
      <dsp:nvSpPr>
        <dsp:cNvPr id="0" name=""/>
        <dsp:cNvSpPr/>
      </dsp:nvSpPr>
      <dsp:spPr>
        <a:xfrm>
          <a:off x="1124578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Výsuvný vozík- s posuvnými lyžinami a policemi</a:t>
          </a:r>
        </a:p>
      </dsp:txBody>
      <dsp:txXfrm>
        <a:off x="1228411" y="2912601"/>
        <a:ext cx="1919362" cy="1919362"/>
      </dsp:txXfrm>
    </dsp:sp>
    <dsp:sp modelId="{DDC7EC89-6E6A-498A-B740-23346B2CCDC9}">
      <dsp:nvSpPr>
        <dsp:cNvPr id="0" name=""/>
        <dsp:cNvSpPr/>
      </dsp:nvSpPr>
      <dsp:spPr>
        <a:xfrm>
          <a:off x="3415225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Odkládací plošina</a:t>
          </a:r>
        </a:p>
      </dsp:txBody>
      <dsp:txXfrm>
        <a:off x="3519058" y="2912601"/>
        <a:ext cx="1919362" cy="1919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CESTA TAM A ZASE ZPÁTKY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Halina Doležalová </a:t>
            </a:r>
          </a:p>
          <a:p>
            <a:r>
              <a:rPr lang="cs-CZ"/>
              <a:t> sterilizační centrum  Liberec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DAEF-F4E2-C2B8-189A-208D928C8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E0D49-FFDB-8CB8-B188-CF646BD64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. díl převzetí skříně na cestu">
            <a:hlinkClick r:id="" action="ppaction://media"/>
            <a:extLst>
              <a:ext uri="{FF2B5EF4-FFF2-40B4-BE49-F238E27FC236}">
                <a16:creationId xmlns:a16="http://schemas.microsoft.com/office/drawing/2014/main" id="{CFD420DE-BA96-E00A-999B-AA0C2EAD6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6125" y="685800"/>
            <a:ext cx="30781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E2F49-33F8-4F12-7C56-F1993B0FB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5A5AE-366E-6B23-4F00-466269A79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.díl dlouhé cesty střih">
            <a:hlinkClick r:id="" action="ppaction://media"/>
            <a:extLst>
              <a:ext uri="{FF2B5EF4-FFF2-40B4-BE49-F238E27FC236}">
                <a16:creationId xmlns:a16="http://schemas.microsoft.com/office/drawing/2014/main" id="{3C67A5A3-9AFD-94EF-B769-C53EDCA15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6125" y="685800"/>
            <a:ext cx="30781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5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11E9-C660-4150-77AC-644AEB17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74AF0-E06D-312D-262F-7F6467A94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.díl dlouhé cesty">
            <a:hlinkClick r:id="" action="ppaction://media"/>
            <a:extLst>
              <a:ext uri="{FF2B5EF4-FFF2-40B4-BE49-F238E27FC236}">
                <a16:creationId xmlns:a16="http://schemas.microsoft.com/office/drawing/2014/main" id="{2616F4B4-46B2-10C7-16B1-049F655EA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125" y="685800"/>
            <a:ext cx="3078163" cy="5486400"/>
          </a:xfrm>
          <a:prstGeom prst="rect">
            <a:avLst/>
          </a:prstGeom>
        </p:spPr>
      </p:pic>
      <p:pic>
        <p:nvPicPr>
          <p:cNvPr id="5" name="4 díl. Doručení na 8. patro">
            <a:hlinkClick r:id="" action="ppaction://media"/>
            <a:extLst>
              <a:ext uri="{FF2B5EF4-FFF2-40B4-BE49-F238E27FC236}">
                <a16:creationId xmlns:a16="http://schemas.microsoft.com/office/drawing/2014/main" id="{3BDC8526-FCBF-92CD-A2F3-C8D3D63595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6125" y="685800"/>
            <a:ext cx="30781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1ECB6-91F9-CC1B-97BC-C3AB6E29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b="1" err="1">
                <a:solidFill>
                  <a:srgbClr val="FFFFFF"/>
                </a:solidFill>
              </a:rPr>
              <a:t>Svoz</a:t>
            </a:r>
            <a:r>
              <a:rPr lang="en-US" sz="4000" b="1">
                <a:solidFill>
                  <a:srgbClr val="FFFFFF"/>
                </a:solidFill>
              </a:rPr>
              <a:t> a </a:t>
            </a:r>
            <a:r>
              <a:rPr lang="en-US" sz="4000" b="1" err="1">
                <a:solidFill>
                  <a:srgbClr val="FFFFFF"/>
                </a:solidFill>
              </a:rPr>
              <a:t>rozvoz</a:t>
            </a:r>
            <a:r>
              <a:rPr lang="en-US" sz="4000" b="1">
                <a:solidFill>
                  <a:srgbClr val="FFFFFF"/>
                </a:solidFill>
              </a:rPr>
              <a:t> </a:t>
            </a:r>
            <a:r>
              <a:rPr lang="en-US" sz="4000" b="1" err="1">
                <a:solidFill>
                  <a:srgbClr val="FFFFFF"/>
                </a:solidFill>
              </a:rPr>
              <a:t>sterilizace</a:t>
            </a:r>
            <a:r>
              <a:rPr lang="en-US" sz="4000" b="1">
                <a:solidFill>
                  <a:srgbClr val="FFFFFF"/>
                </a:solidFill>
              </a:rPr>
              <a:t> v </a:t>
            </a:r>
            <a:r>
              <a:rPr lang="en-US" sz="4000" b="1" err="1">
                <a:solidFill>
                  <a:srgbClr val="FFFFFF"/>
                </a:solidFill>
              </a:rPr>
              <a:t>nemocnici</a:t>
            </a:r>
            <a:r>
              <a:rPr lang="en-US" sz="4000" b="1">
                <a:solidFill>
                  <a:srgbClr val="FFFFFF"/>
                </a:solidFill>
              </a:rPr>
              <a:t> Liberec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C38899-2A9D-F034-350B-670E94E5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89" y="1963294"/>
            <a:ext cx="6143674" cy="41426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/>
              <a:t>Jsme </a:t>
            </a:r>
            <a:r>
              <a:rPr lang="en-US" sz="2400" b="1" err="1"/>
              <a:t>sterilizační</a:t>
            </a:r>
            <a:r>
              <a:rPr lang="en-US" sz="2400" b="1"/>
              <a:t> centrum- v </a:t>
            </a:r>
            <a:r>
              <a:rPr lang="en-US" sz="2400" b="1" err="1"/>
              <a:t>budově</a:t>
            </a:r>
            <a:r>
              <a:rPr lang="en-US" sz="2400" b="1"/>
              <a:t> A</a:t>
            </a:r>
          </a:p>
          <a:p>
            <a:r>
              <a:rPr lang="en-US" sz="2400" b="1"/>
              <a:t>7 </a:t>
            </a:r>
            <a:r>
              <a:rPr lang="en-US" sz="2400" b="1" err="1"/>
              <a:t>sálů</a:t>
            </a:r>
            <a:r>
              <a:rPr lang="en-US" sz="2400" b="1"/>
              <a:t> </a:t>
            </a:r>
            <a:r>
              <a:rPr lang="en-US" sz="2400" b="1" err="1"/>
              <a:t>traumatologie</a:t>
            </a:r>
            <a:r>
              <a:rPr lang="en-US" sz="2400" b="1"/>
              <a:t>, </a:t>
            </a:r>
            <a:r>
              <a:rPr lang="en-US" sz="2400" b="1" err="1"/>
              <a:t>chirurgie</a:t>
            </a:r>
            <a:r>
              <a:rPr lang="en-US" sz="2400" b="1"/>
              <a:t>, </a:t>
            </a:r>
            <a:r>
              <a:rPr lang="en-US" sz="2400" b="1" err="1"/>
              <a:t>vč</a:t>
            </a:r>
            <a:r>
              <a:rPr lang="en-US" sz="2400" b="1"/>
              <a:t>. </a:t>
            </a:r>
            <a:r>
              <a:rPr lang="en-US" sz="2400" b="1" err="1"/>
              <a:t>robotické</a:t>
            </a:r>
            <a:r>
              <a:rPr lang="en-US" sz="2400" b="1"/>
              <a:t> </a:t>
            </a:r>
            <a:r>
              <a:rPr lang="en-US" sz="2400" b="1" err="1"/>
              <a:t>chirurgie</a:t>
            </a:r>
            <a:r>
              <a:rPr lang="en-US" sz="2400" b="1"/>
              <a:t> a </a:t>
            </a:r>
            <a:r>
              <a:rPr lang="en-US" sz="2400" b="1" err="1"/>
              <a:t>urologie</a:t>
            </a:r>
            <a:r>
              <a:rPr lang="en-US" sz="2400" b="1"/>
              <a:t> v </a:t>
            </a:r>
            <a:r>
              <a:rPr lang="en-US" sz="2400" b="1" err="1"/>
              <a:t>budově</a:t>
            </a:r>
            <a:r>
              <a:rPr lang="en-US" sz="2400" b="1"/>
              <a:t> A (</a:t>
            </a:r>
            <a:r>
              <a:rPr lang="en-US" sz="2400" b="1" err="1"/>
              <a:t>ve</a:t>
            </a:r>
            <a:r>
              <a:rPr lang="en-US" sz="2400" b="1"/>
              <a:t> </a:t>
            </a:r>
            <a:r>
              <a:rPr lang="en-US" sz="2400" b="1" err="1"/>
              <a:t>dvou</a:t>
            </a:r>
            <a:r>
              <a:rPr lang="en-US" sz="2400" b="1"/>
              <a:t> </a:t>
            </a:r>
            <a:r>
              <a:rPr lang="en-US" sz="2400" b="1" err="1"/>
              <a:t>patrech</a:t>
            </a:r>
            <a:r>
              <a:rPr lang="en-US" sz="2400" b="1"/>
              <a:t>)</a:t>
            </a:r>
          </a:p>
          <a:p>
            <a:r>
              <a:rPr lang="en-US" sz="2400" b="1"/>
              <a:t>3 </a:t>
            </a:r>
            <a:r>
              <a:rPr lang="en-US" sz="2400" b="1" err="1"/>
              <a:t>sály</a:t>
            </a:r>
            <a:r>
              <a:rPr lang="en-US" sz="2400" b="1"/>
              <a:t> </a:t>
            </a:r>
            <a:r>
              <a:rPr lang="en-US" sz="2400" b="1" err="1"/>
              <a:t>Neurochirurgie</a:t>
            </a:r>
            <a:r>
              <a:rPr lang="en-US" sz="2400" b="1"/>
              <a:t> a </a:t>
            </a:r>
            <a:r>
              <a:rPr lang="en-US" sz="2400" b="1" err="1"/>
              <a:t>Ortopedie</a:t>
            </a:r>
            <a:r>
              <a:rPr lang="en-US" sz="2400" b="1"/>
              <a:t>, 1 </a:t>
            </a:r>
            <a:r>
              <a:rPr lang="en-US" sz="2400" b="1" err="1"/>
              <a:t>sál</a:t>
            </a:r>
            <a:r>
              <a:rPr lang="en-US" sz="2400" b="1"/>
              <a:t> </a:t>
            </a:r>
            <a:r>
              <a:rPr lang="en-US" sz="2400" b="1" err="1"/>
              <a:t>katetrizace</a:t>
            </a:r>
            <a:r>
              <a:rPr lang="en-US" sz="2400" b="1"/>
              <a:t> v </a:t>
            </a:r>
            <a:r>
              <a:rPr lang="en-US" sz="2400" b="1" err="1"/>
              <a:t>budově</a:t>
            </a:r>
            <a:r>
              <a:rPr lang="en-US" sz="2400" b="1"/>
              <a:t> B</a:t>
            </a:r>
          </a:p>
          <a:p>
            <a:r>
              <a:rPr lang="en-US" sz="2400" b="1"/>
              <a:t>3 </a:t>
            </a:r>
            <a:r>
              <a:rPr lang="en-US" sz="2400" b="1" err="1"/>
              <a:t>sály</a:t>
            </a:r>
            <a:r>
              <a:rPr lang="en-US" sz="2400" b="1"/>
              <a:t>  </a:t>
            </a:r>
            <a:r>
              <a:rPr lang="en-US" sz="2400" b="1" err="1"/>
              <a:t>gynekologie</a:t>
            </a:r>
            <a:r>
              <a:rPr lang="en-US" sz="2400" b="1"/>
              <a:t> a </a:t>
            </a:r>
            <a:r>
              <a:rPr lang="en-US" sz="2400" b="1" err="1"/>
              <a:t>porodnice</a:t>
            </a:r>
            <a:r>
              <a:rPr lang="en-US" sz="2400" b="1"/>
              <a:t> v </a:t>
            </a:r>
            <a:r>
              <a:rPr lang="en-US" sz="2400" b="1" err="1"/>
              <a:t>budově</a:t>
            </a:r>
            <a:r>
              <a:rPr lang="en-US" sz="2400" b="1"/>
              <a:t> G</a:t>
            </a:r>
          </a:p>
          <a:p>
            <a:r>
              <a:rPr lang="en-US" sz="2400" b="1"/>
              <a:t>2 </a:t>
            </a:r>
            <a:r>
              <a:rPr lang="en-US" sz="2400" b="1" err="1"/>
              <a:t>sály</a:t>
            </a:r>
            <a:r>
              <a:rPr lang="en-US" sz="2400" b="1"/>
              <a:t> ORL a </a:t>
            </a:r>
            <a:r>
              <a:rPr lang="en-US" sz="2400" b="1" err="1"/>
              <a:t>Oční</a:t>
            </a:r>
            <a:r>
              <a:rPr lang="en-US" sz="2400" b="1"/>
              <a:t> v </a:t>
            </a:r>
            <a:r>
              <a:rPr lang="en-US" sz="2400" b="1" err="1"/>
              <a:t>budově</a:t>
            </a:r>
            <a:r>
              <a:rPr lang="en-US" sz="2400" b="1"/>
              <a:t> D- </a:t>
            </a:r>
            <a:r>
              <a:rPr lang="en-US" sz="2400" b="1" err="1"/>
              <a:t>nutná</a:t>
            </a:r>
            <a:r>
              <a:rPr lang="en-US" sz="2400" b="1"/>
              <a:t> </a:t>
            </a:r>
            <a:r>
              <a:rPr lang="en-US" sz="2400" b="1" err="1"/>
              <a:t>doprava</a:t>
            </a:r>
            <a:r>
              <a:rPr lang="en-US" sz="2400" b="1"/>
              <a:t> autem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FB9CCF2-732C-EC52-F9B5-FF50323327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70" t="-826" r="6066" b="7461"/>
          <a:stretch>
            <a:fillRect/>
          </a:stretch>
        </p:blipFill>
        <p:spPr>
          <a:xfrm>
            <a:off x="6100175" y="1585545"/>
            <a:ext cx="5628939" cy="50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5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90DBF-2CBC-BD4C-7987-D37A8F66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J</a:t>
            </a:r>
            <a:r>
              <a:rPr lang="en-US" sz="4800" b="1">
                <a:solidFill>
                  <a:srgbClr val="FFFFFF"/>
                </a:solidFill>
              </a:rPr>
              <a:t>ak </a:t>
            </a:r>
            <a:r>
              <a:rPr lang="en-US" sz="4800" b="1" err="1">
                <a:solidFill>
                  <a:srgbClr val="FFFFFF"/>
                </a:solidFill>
              </a:rPr>
              <a:t>bezpečně</a:t>
            </a:r>
            <a:r>
              <a:rPr lang="en-US" sz="4800" b="1">
                <a:solidFill>
                  <a:srgbClr val="FFFFFF"/>
                </a:solidFill>
              </a:rPr>
              <a:t> </a:t>
            </a:r>
            <a:r>
              <a:rPr lang="en-US" sz="4800" b="1" err="1">
                <a:solidFill>
                  <a:srgbClr val="FFFFFF"/>
                </a:solidFill>
              </a:rPr>
              <a:t>vozit</a:t>
            </a:r>
            <a:r>
              <a:rPr lang="en-US" sz="4800" b="1">
                <a:solidFill>
                  <a:srgbClr val="FFFFFF"/>
                </a:solidFill>
              </a:rPr>
              <a:t> </a:t>
            </a:r>
            <a:r>
              <a:rPr lang="en-US" sz="4800" b="1" err="1">
                <a:solidFill>
                  <a:srgbClr val="FFFFFF"/>
                </a:solidFill>
              </a:rPr>
              <a:t>materiál</a:t>
            </a:r>
            <a:r>
              <a:rPr lang="en-US" sz="4800" b="1">
                <a:solidFill>
                  <a:srgbClr val="FFFFFF"/>
                </a:solidFill>
              </a:rPr>
              <a:t> </a:t>
            </a:r>
            <a:r>
              <a:rPr lang="en-US" sz="4800" b="1" err="1">
                <a:solidFill>
                  <a:srgbClr val="FFFFFF"/>
                </a:solidFill>
              </a:rPr>
              <a:t>na</a:t>
            </a:r>
            <a:r>
              <a:rPr lang="en-US" sz="4800" b="1">
                <a:solidFill>
                  <a:srgbClr val="FFFFFF"/>
                </a:solidFill>
              </a:rPr>
              <a:t> </a:t>
            </a:r>
            <a:r>
              <a:rPr lang="en-US" sz="4800" b="1" err="1">
                <a:solidFill>
                  <a:srgbClr val="FFFFFF"/>
                </a:solidFill>
              </a:rPr>
              <a:t>sál</a:t>
            </a:r>
            <a:r>
              <a:rPr lang="en-US" sz="4800" b="1">
                <a:solidFill>
                  <a:srgbClr val="FFFFFF"/>
                </a:solidFill>
              </a:rPr>
              <a:t> a ze </a:t>
            </a:r>
            <a:r>
              <a:rPr lang="en-US" sz="4800" b="1" err="1">
                <a:solidFill>
                  <a:srgbClr val="FFFFFF"/>
                </a:solidFill>
              </a:rPr>
              <a:t>sálu</a:t>
            </a:r>
            <a:r>
              <a:rPr lang="en-US" sz="48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CD633-E298-8942-041A-DA445F55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358" y="592330"/>
            <a:ext cx="5167247" cy="5774647"/>
          </a:xfrm>
        </p:spPr>
        <p:txBody>
          <a:bodyPr anchor="ctr">
            <a:normAutofit fontScale="92500"/>
          </a:bodyPr>
          <a:lstStyle/>
          <a:p>
            <a:r>
              <a:rPr lang="en-US" sz="4000" dirty="0" err="1"/>
              <a:t>Máte</a:t>
            </a:r>
            <a:r>
              <a:rPr lang="en-US" sz="4000" dirty="0"/>
              <a:t> </a:t>
            </a:r>
            <a:r>
              <a:rPr lang="en-US" sz="4000" dirty="0" err="1"/>
              <a:t>sály</a:t>
            </a:r>
            <a:r>
              <a:rPr lang="en-US" sz="4000" dirty="0"/>
              <a:t> </a:t>
            </a:r>
            <a:r>
              <a:rPr lang="en-US" sz="4000" dirty="0" err="1"/>
              <a:t>ve</a:t>
            </a:r>
            <a:r>
              <a:rPr lang="en-US" sz="4000" dirty="0"/>
              <a:t> 4 </a:t>
            </a:r>
            <a:r>
              <a:rPr lang="en-US" sz="4000" dirty="0" err="1"/>
              <a:t>budovách</a:t>
            </a:r>
            <a:endParaRPr lang="en-US" sz="4000" dirty="0"/>
          </a:p>
          <a:p>
            <a:r>
              <a:rPr lang="en-US" sz="4000" dirty="0" err="1"/>
              <a:t>Výtahy</a:t>
            </a:r>
            <a:r>
              <a:rPr lang="en-US" sz="4000" dirty="0"/>
              <a:t> </a:t>
            </a:r>
            <a:r>
              <a:rPr lang="en-US" sz="4000" dirty="0" err="1"/>
              <a:t>nevedou</a:t>
            </a:r>
            <a:r>
              <a:rPr lang="en-US" sz="4000" dirty="0"/>
              <a:t> </a:t>
            </a:r>
            <a:r>
              <a:rPr lang="en-US" sz="4000" dirty="0" err="1"/>
              <a:t>rovnou</a:t>
            </a:r>
            <a:r>
              <a:rPr lang="en-US" sz="4000" dirty="0"/>
              <a:t> k </a:t>
            </a:r>
            <a:r>
              <a:rPr lang="en-US" sz="4000" dirty="0" err="1"/>
              <a:t>sálům</a:t>
            </a:r>
          </a:p>
          <a:p>
            <a:r>
              <a:rPr lang="en-US" sz="4000" dirty="0" err="1"/>
              <a:t>Výtah</a:t>
            </a:r>
            <a:r>
              <a:rPr lang="en-US" sz="4000" dirty="0"/>
              <a:t> </a:t>
            </a:r>
            <a:r>
              <a:rPr lang="en-US" sz="4000" dirty="0" err="1"/>
              <a:t>výhradně</a:t>
            </a:r>
            <a:r>
              <a:rPr lang="en-US" sz="4000" dirty="0"/>
              <a:t> pro </a:t>
            </a:r>
            <a:r>
              <a:rPr lang="en-US" sz="4000" dirty="0" err="1"/>
              <a:t>sterilizaci</a:t>
            </a:r>
            <a:r>
              <a:rPr lang="en-US" sz="4000" dirty="0"/>
              <a:t> </a:t>
            </a:r>
            <a:r>
              <a:rPr lang="en-US" sz="4000" dirty="0" err="1"/>
              <a:t>pouze</a:t>
            </a:r>
            <a:r>
              <a:rPr lang="en-US" sz="4000" dirty="0"/>
              <a:t> </a:t>
            </a:r>
            <a:r>
              <a:rPr lang="en-US" sz="4000" dirty="0" err="1"/>
              <a:t>jeden</a:t>
            </a:r>
            <a:r>
              <a:rPr lang="en-US" sz="4000" dirty="0"/>
              <a:t> </a:t>
            </a:r>
            <a:endParaRPr lang="en-US" sz="4000" dirty="0" err="1"/>
          </a:p>
          <a:p>
            <a:r>
              <a:rPr lang="en-US" sz="4000" dirty="0" err="1"/>
              <a:t>Materiál</a:t>
            </a:r>
            <a:r>
              <a:rPr lang="en-US" sz="4000" dirty="0"/>
              <a:t> </a:t>
            </a:r>
            <a:r>
              <a:rPr lang="en-US" sz="4000" dirty="0" err="1"/>
              <a:t>musíte</a:t>
            </a:r>
            <a:r>
              <a:rPr lang="en-US" sz="4000" dirty="0"/>
              <a:t> </a:t>
            </a:r>
            <a:r>
              <a:rPr lang="en-US" sz="4000" dirty="0" err="1"/>
              <a:t>předávat</a:t>
            </a:r>
            <a:r>
              <a:rPr lang="en-US" sz="4000" dirty="0"/>
              <a:t> v </a:t>
            </a:r>
            <a:r>
              <a:rPr lang="en-US" sz="4000" dirty="0" err="1"/>
              <a:t>předsálí</a:t>
            </a:r>
            <a:r>
              <a:rPr lang="en-US" sz="4000" dirty="0"/>
              <a:t> </a:t>
            </a:r>
            <a:r>
              <a:rPr lang="en-US" sz="4000" b="1" dirty="0" err="1"/>
              <a:t>velmi</a:t>
            </a:r>
            <a:r>
              <a:rPr lang="en-US" sz="4000" b="1" dirty="0"/>
              <a:t> </a:t>
            </a:r>
            <a:r>
              <a:rPr lang="en-US" sz="4000" b="1" dirty="0" err="1"/>
              <a:t>rychle</a:t>
            </a:r>
            <a:endParaRPr lang="en-US" sz="4000" b="1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80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378-FD80-0CF3-02D0-F0DD3C76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Místnosti</a:t>
            </a:r>
            <a:r>
              <a:rPr lang="en-US" dirty="0"/>
              <a:t> pro </a:t>
            </a:r>
            <a:r>
              <a:rPr lang="en-US" dirty="0" err="1"/>
              <a:t>skládání</a:t>
            </a:r>
            <a:r>
              <a:rPr lang="en-US" dirty="0"/>
              <a:t> </a:t>
            </a:r>
            <a:r>
              <a:rPr lang="en-US" dirty="0" err="1"/>
              <a:t>sít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sále</a:t>
            </a:r>
            <a:r>
              <a:rPr lang="en-US" dirty="0"/>
              <a:t> </a:t>
            </a:r>
            <a:r>
              <a:rPr lang="en-US" dirty="0" err="1"/>
              <a:t>chirurgie</a:t>
            </a:r>
            <a:r>
              <a:rPr lang="en-US" dirty="0"/>
              <a:t>, </a:t>
            </a:r>
            <a:r>
              <a:rPr lang="en-US" dirty="0" err="1"/>
              <a:t>traumatologie</a:t>
            </a:r>
            <a:r>
              <a:rPr lang="en-US" dirty="0"/>
              <a:t>, </a:t>
            </a:r>
            <a:r>
              <a:rPr lang="en-US" dirty="0" err="1"/>
              <a:t>neurochorurgie</a:t>
            </a:r>
            <a:r>
              <a:rPr lang="en-US" dirty="0"/>
              <a:t> a </a:t>
            </a:r>
            <a:r>
              <a:rPr lang="en-US" dirty="0" err="1"/>
              <a:t>ortopedie</a:t>
            </a:r>
            <a:r>
              <a:rPr lang="en-US" dirty="0"/>
              <a:t> 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183BF0-B798-3FF2-A1E0-92F777CC9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245" y="2048669"/>
            <a:ext cx="3088109" cy="411480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B3881E4-2949-CD9D-9298-E64268D1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395" y="2048669"/>
            <a:ext cx="30881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60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BD345-0244-27DF-1C95-BDB72A11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en-US" sz="4800" b="1"/>
              <a:t>Policové přepravní skříně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720EF87-7218-BECA-3F9D-0143AC4B2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7" y="2880452"/>
            <a:ext cx="4577319" cy="32833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Na </a:t>
            </a:r>
            <a:r>
              <a:rPr lang="en-US" b="1" err="1"/>
              <a:t>robotická</a:t>
            </a:r>
            <a:r>
              <a:rPr lang="en-US" b="1"/>
              <a:t> </a:t>
            </a:r>
            <a:r>
              <a:rPr lang="en-US" b="1" err="1"/>
              <a:t>síta</a:t>
            </a:r>
            <a:r>
              <a:rPr lang="en-US" b="1"/>
              <a:t> a </a:t>
            </a:r>
            <a:r>
              <a:rPr lang="en-US" b="1" err="1"/>
              <a:t>kontejnery</a:t>
            </a:r>
            <a:endParaRPr lang="en-US" b="1"/>
          </a:p>
          <a:p>
            <a:r>
              <a:rPr lang="en-US" b="1"/>
              <a:t>Na </a:t>
            </a:r>
            <a:r>
              <a:rPr lang="en-US" b="1" err="1"/>
              <a:t>sály</a:t>
            </a:r>
            <a:r>
              <a:rPr lang="en-US" b="1"/>
              <a:t> </a:t>
            </a:r>
            <a:r>
              <a:rPr lang="en-US" b="1" err="1"/>
              <a:t>pavilonu</a:t>
            </a:r>
            <a:r>
              <a:rPr lang="en-US" b="1"/>
              <a:t> D- </a:t>
            </a:r>
            <a:r>
              <a:rPr lang="en-US" b="1" err="1"/>
              <a:t>oční</a:t>
            </a:r>
            <a:r>
              <a:rPr lang="en-US" b="1"/>
              <a:t> a </a:t>
            </a:r>
            <a:r>
              <a:rPr lang="en-US" b="1" err="1"/>
              <a:t>orl</a:t>
            </a:r>
            <a:endParaRPr lang="en-US" b="1"/>
          </a:p>
          <a:p>
            <a:r>
              <a:rPr lang="en-US" b="1"/>
              <a:t>Na </a:t>
            </a:r>
            <a:r>
              <a:rPr lang="en-US" b="1" err="1"/>
              <a:t>sály</a:t>
            </a:r>
            <a:r>
              <a:rPr lang="en-US" b="1"/>
              <a:t> </a:t>
            </a:r>
            <a:r>
              <a:rPr lang="en-US" b="1" err="1"/>
              <a:t>pavilonu</a:t>
            </a:r>
            <a:r>
              <a:rPr lang="en-US" b="1"/>
              <a:t> G -</a:t>
            </a:r>
            <a:r>
              <a:rPr lang="en-US" b="1" err="1"/>
              <a:t>gynekologie</a:t>
            </a:r>
            <a:r>
              <a:rPr lang="en-US" b="1"/>
              <a:t> a </a:t>
            </a:r>
            <a:r>
              <a:rPr lang="en-US" b="1" err="1"/>
              <a:t>porodnice</a:t>
            </a:r>
            <a:endParaRPr lang="en-US" err="1"/>
          </a:p>
          <a:p>
            <a:endParaRPr lang="en-US" b="1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8AA23A4-2601-347D-B234-71E6671F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75" r="3" b="3"/>
          <a:stretch>
            <a:fillRect/>
          </a:stretch>
        </p:blipFill>
        <p:spPr>
          <a:xfrm>
            <a:off x="4689577" y="647707"/>
            <a:ext cx="3211333" cy="544583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E47662-383C-8BF4-4A89-B0CE8B2D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09" r="8068" b="3"/>
          <a:stretch>
            <a:fillRect/>
          </a:stretch>
        </p:blipFill>
        <p:spPr>
          <a:xfrm>
            <a:off x="8535080" y="699899"/>
            <a:ext cx="3211333" cy="544583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989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5227C-3BAD-1FFC-7CAC-928FBCC9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514661"/>
            <a:ext cx="2896060" cy="1937071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Přepravní systém HUPFER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E70D6D-277F-CA7B-9858-4F24B5953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49671"/>
              </p:ext>
            </p:extLst>
          </p:nvPr>
        </p:nvGraphicFramePr>
        <p:xfrm>
          <a:off x="3161847" y="155453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" name="Content Placeholder 3">
            <a:extLst>
              <a:ext uri="{FF2B5EF4-FFF2-40B4-BE49-F238E27FC236}">
                <a16:creationId xmlns:a16="http://schemas.microsoft.com/office/drawing/2014/main" id="{A02B1D16-9281-E37E-D066-D55DDADAE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70" y="2455373"/>
            <a:ext cx="3088109" cy="4114800"/>
          </a:xfrm>
          <a:prstGeom prst="rect">
            <a:avLst/>
          </a:prstGeom>
        </p:spPr>
      </p:pic>
      <p:pic>
        <p:nvPicPr>
          <p:cNvPr id="53" name="Content Placeholder 3">
            <a:extLst>
              <a:ext uri="{FF2B5EF4-FFF2-40B4-BE49-F238E27FC236}">
                <a16:creationId xmlns:a16="http://schemas.microsoft.com/office/drawing/2014/main" id="{7548E9B9-3328-B929-AC4F-B972D174F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6054" y="826989"/>
            <a:ext cx="30881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1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2D2CB-D5F3-4F94-6D51-093297A4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E95E-72AE-4D64-1080-D5C3E25D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3845"/>
            <a:ext cx="4014591" cy="24671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b="1"/>
              <a:t>Pro 11 </a:t>
            </a:r>
            <a:r>
              <a:rPr lang="en-US" sz="3200" b="1" err="1"/>
              <a:t>sálů</a:t>
            </a:r>
            <a:r>
              <a:rPr lang="en-US" sz="3200" b="1"/>
              <a:t> </a:t>
            </a:r>
            <a:br>
              <a:rPr lang="en-US" sz="3200" b="1"/>
            </a:br>
            <a:br>
              <a:rPr lang="en-US" sz="3200" b="1"/>
            </a:br>
            <a:r>
              <a:rPr lang="en-US" sz="3200" b="1"/>
              <a:t>14 </a:t>
            </a:r>
            <a:r>
              <a:rPr lang="en-US" sz="3200" b="1" err="1"/>
              <a:t>výsuvných</a:t>
            </a:r>
            <a:r>
              <a:rPr lang="en-US" sz="3200" b="1"/>
              <a:t> </a:t>
            </a:r>
            <a:r>
              <a:rPr lang="en-US" sz="3200" b="1" err="1"/>
              <a:t>vozíků</a:t>
            </a:r>
            <a:r>
              <a:rPr lang="en-US" sz="3200" b="1"/>
              <a:t> + 14 </a:t>
            </a:r>
            <a:r>
              <a:rPr lang="en-US" sz="3200" b="1" err="1"/>
              <a:t>paletových</a:t>
            </a:r>
            <a:r>
              <a:rPr lang="en-US" sz="3200" b="1"/>
              <a:t> </a:t>
            </a:r>
            <a:br>
              <a:rPr lang="en-US" sz="3200" b="1"/>
            </a:br>
            <a:r>
              <a:rPr lang="en-US" sz="3200" b="1"/>
              <a:t>3 </a:t>
            </a:r>
            <a:r>
              <a:rPr lang="en-US" sz="3200" b="1" err="1"/>
              <a:t>plošiny</a:t>
            </a:r>
            <a:r>
              <a:rPr lang="en-US" sz="3200" b="1"/>
              <a:t>, </a:t>
            </a:r>
            <a:br>
              <a:rPr lang="en-US" sz="3200" b="1"/>
            </a:br>
            <a:r>
              <a:rPr lang="en-US" sz="3200" b="1"/>
              <a:t>2 </a:t>
            </a:r>
            <a:r>
              <a:rPr lang="en-US" sz="3200" b="1" err="1"/>
              <a:t>přepravní</a:t>
            </a:r>
            <a:r>
              <a:rPr lang="en-US" sz="3200" b="1"/>
              <a:t> </a:t>
            </a:r>
            <a:r>
              <a:rPr lang="en-US" sz="3200" b="1" err="1"/>
              <a:t>skříně</a:t>
            </a:r>
            <a:endParaRPr lang="en-US" sz="3200" b="1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7030D17-5FB4-9FAB-A4A9-D7FB8E90F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833" y="2986456"/>
            <a:ext cx="2778665" cy="3706028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AB11B05-5E59-5B88-D8DB-0E975DEA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7" y="0"/>
            <a:ext cx="6927273" cy="68765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3F605B-55EA-E7CC-54FE-012EFE945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99" r="4" b="4"/>
          <a:stretch>
            <a:fillRect/>
          </a:stretch>
        </p:blipFill>
        <p:spPr>
          <a:xfrm>
            <a:off x="5741095" y="925063"/>
            <a:ext cx="2982449" cy="355225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F836FC-6493-060D-7DC7-977FDBE9B8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" r="4" b="10399"/>
          <a:stretch>
            <a:fillRect/>
          </a:stretch>
        </p:blipFill>
        <p:spPr>
          <a:xfrm>
            <a:off x="9102292" y="319941"/>
            <a:ext cx="2066060" cy="246827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D0BA685-F62B-8ADF-5DCC-4F7BC9A268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399" r="4" b="4"/>
          <a:stretch>
            <a:fillRect/>
          </a:stretch>
        </p:blipFill>
        <p:spPr>
          <a:xfrm>
            <a:off x="9102292" y="4014935"/>
            <a:ext cx="2066060" cy="24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07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1B57-9B8B-EAC6-2197-171CB4A2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Vozíkový</a:t>
            </a:r>
            <a:r>
              <a:rPr lang="en-US" dirty="0"/>
              <a:t> mini </a:t>
            </a:r>
            <a:r>
              <a:rPr lang="en-US" dirty="0" err="1"/>
              <a:t>výtah</a:t>
            </a:r>
            <a:r>
              <a:rPr lang="en-US" dirty="0"/>
              <a:t>- </a:t>
            </a:r>
            <a:r>
              <a:rPr lang="en-US" dirty="0" err="1"/>
              <a:t>systém</a:t>
            </a:r>
            <a:r>
              <a:rPr lang="en-US" dirty="0"/>
              <a:t> bez </a:t>
            </a:r>
            <a:r>
              <a:rPr lang="en-US" dirty="0" err="1"/>
              <a:t>paletových</a:t>
            </a:r>
            <a:r>
              <a:rPr lang="en-US" dirty="0"/>
              <a:t> </a:t>
            </a:r>
            <a:r>
              <a:rPr lang="en-US" dirty="0" err="1"/>
              <a:t>vozíků</a:t>
            </a:r>
            <a:r>
              <a:rPr lang="en-US" dirty="0"/>
              <a:t>- </a:t>
            </a:r>
            <a:r>
              <a:rPr lang="en-US" dirty="0" err="1"/>
              <a:t>Holandsko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9FC765-D881-569F-D674-220A24775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1945" y="1943894"/>
            <a:ext cx="30881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52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CB4D-115C-E442-C543-0C256680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329CE-CE12-FE51-4C18-118D67C54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. díl Jiří sestavuje kontejnery">
            <a:hlinkClick r:id="" action="ppaction://media"/>
            <a:extLst>
              <a:ext uri="{FF2B5EF4-FFF2-40B4-BE49-F238E27FC236}">
                <a16:creationId xmlns:a16="http://schemas.microsoft.com/office/drawing/2014/main" id="{C840959D-62B6-BC6D-B654-AA09B6786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6125" y="685800"/>
            <a:ext cx="30781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Motiv systému Office</vt:lpstr>
      <vt:lpstr>CESTA TAM A ZASE ZPÁTKY</vt:lpstr>
      <vt:lpstr>Svoz a rozvoz sterilizace v nemocnici Liberec</vt:lpstr>
      <vt:lpstr>Jak bezpečně vozit materiál na sál a ze sálu?</vt:lpstr>
      <vt:lpstr>Místnosti pro skládání sít na sále chirurgie, traumatologie, neurochorurgie a ortopedie </vt:lpstr>
      <vt:lpstr>Policové přepravní skříně</vt:lpstr>
      <vt:lpstr>Přepravní systém HUPFER</vt:lpstr>
      <vt:lpstr>Pro 11 sálů   14 výsuvných vozíků + 14 paletových  3 plošiny,  2 přepravní skříně</vt:lpstr>
      <vt:lpstr>Vozíkový mini výtah- systém bez paletových vozíků- Holandsko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64</cp:revision>
  <dcterms:created xsi:type="dcterms:W3CDTF">2025-09-24T06:57:02Z</dcterms:created>
  <dcterms:modified xsi:type="dcterms:W3CDTF">2025-10-09T08:33:11Z</dcterms:modified>
</cp:coreProperties>
</file>