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398" r:id="rId2"/>
    <p:sldId id="314" r:id="rId3"/>
    <p:sldId id="399" r:id="rId4"/>
    <p:sldId id="400" r:id="rId5"/>
    <p:sldId id="401" r:id="rId6"/>
    <p:sldId id="402" r:id="rId7"/>
    <p:sldId id="403" r:id="rId8"/>
    <p:sldId id="405" r:id="rId9"/>
    <p:sldId id="407" r:id="rId10"/>
    <p:sldId id="408" r:id="rId11"/>
    <p:sldId id="410" r:id="rId12"/>
    <p:sldId id="411" r:id="rId13"/>
    <p:sldId id="412" r:id="rId14"/>
    <p:sldId id="414" r:id="rId15"/>
    <p:sldId id="413" r:id="rId16"/>
  </p:sldIdLst>
  <p:sldSz cx="9144000" cy="6858000" type="screen4x3"/>
  <p:notesSz cx="6858000" cy="9144000"/>
  <p:defaultTextStyle>
    <a:defPPr>
      <a:defRPr lang="cs-CZ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42" autoAdjust="0"/>
    <p:restoredTop sz="94660"/>
  </p:normalViewPr>
  <p:slideViewPr>
    <p:cSldViewPr>
      <p:cViewPr varScale="1">
        <p:scale>
          <a:sx n="82" d="100"/>
          <a:sy n="82" d="100"/>
        </p:scale>
        <p:origin x="1502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A7448F-8369-4F3E-8D69-C224E8236DD7}" type="datetimeFigureOut">
              <a:rPr lang="cs-CZ" smtClean="0"/>
              <a:t>11.10.2026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9CDB11-8CEE-428F-AC51-F468983C482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823882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ext 2"/>
          <p:cNvSpPr>
            <a:spLocks noGrp="1"/>
          </p:cNvSpPr>
          <p:nvPr>
            <p:ph type="body" sz="quarter" idx="10"/>
          </p:nvPr>
        </p:nvSpPr>
        <p:spPr>
          <a:xfrm>
            <a:off x="1691680" y="4437410"/>
            <a:ext cx="6444208" cy="575766"/>
          </a:xfrm>
        </p:spPr>
        <p:txBody>
          <a:bodyPr>
            <a:noAutofit/>
          </a:bodyPr>
          <a:lstStyle>
            <a:lvl1pPr marL="0" indent="0" algn="r">
              <a:buNone/>
              <a:defRPr sz="2200">
                <a:solidFill>
                  <a:srgbClr val="4C4D4E"/>
                </a:solidFill>
                <a:latin typeface="+mn-lt"/>
              </a:defRPr>
            </a:lvl1pPr>
            <a:lvl2pPr marL="457200" indent="0">
              <a:buNone/>
              <a:defRPr sz="2200">
                <a:latin typeface="+mn-lt"/>
              </a:defRPr>
            </a:lvl2pPr>
            <a:lvl3pPr>
              <a:defRPr sz="2200">
                <a:latin typeface="+mn-lt"/>
              </a:defRPr>
            </a:lvl3pPr>
            <a:lvl4pPr>
              <a:defRPr sz="2200">
                <a:latin typeface="+mn-lt"/>
              </a:defRPr>
            </a:lvl4pPr>
            <a:lvl5pPr>
              <a:defRPr sz="2200"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153902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1588"/>
            <a:ext cx="9140825" cy="685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Zástupný symbol pro text 4"/>
          <p:cNvSpPr>
            <a:spLocks noGrp="1"/>
          </p:cNvSpPr>
          <p:nvPr>
            <p:ph type="body" sz="quarter" idx="13"/>
          </p:nvPr>
        </p:nvSpPr>
        <p:spPr>
          <a:xfrm>
            <a:off x="689653" y="548680"/>
            <a:ext cx="6402627" cy="504056"/>
          </a:xfrm>
        </p:spPr>
        <p:txBody>
          <a:bodyPr>
            <a:noAutofit/>
          </a:bodyPr>
          <a:lstStyle>
            <a:lvl1pPr marL="0" indent="0">
              <a:buNone/>
              <a:defRPr lang="en-US" sz="2800" kern="1200" baseline="0" dirty="0" smtClean="0">
                <a:solidFill>
                  <a:srgbClr val="4C4D4E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quarter" idx="15"/>
          </p:nvPr>
        </p:nvSpPr>
        <p:spPr>
          <a:xfrm>
            <a:off x="683568" y="1413495"/>
            <a:ext cx="6480175" cy="4515835"/>
          </a:xfrm>
        </p:spPr>
        <p:txBody>
          <a:bodyPr/>
          <a:lstStyle>
            <a:lvl1pPr>
              <a:defRPr sz="2800" baseline="0"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20139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1588"/>
            <a:ext cx="9140825" cy="685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Zástupný symbol pro text 4"/>
          <p:cNvSpPr>
            <a:spLocks noGrp="1"/>
          </p:cNvSpPr>
          <p:nvPr>
            <p:ph type="body" sz="quarter" idx="13"/>
          </p:nvPr>
        </p:nvSpPr>
        <p:spPr>
          <a:xfrm>
            <a:off x="689653" y="548680"/>
            <a:ext cx="6402627" cy="504056"/>
          </a:xfrm>
        </p:spPr>
        <p:txBody>
          <a:bodyPr>
            <a:normAutofit/>
          </a:bodyPr>
          <a:lstStyle>
            <a:lvl1pPr marL="0" indent="0">
              <a:buNone/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Zástupný symbol pro obrázek 5"/>
          <p:cNvSpPr>
            <a:spLocks noGrp="1"/>
          </p:cNvSpPr>
          <p:nvPr>
            <p:ph type="pic" sz="quarter" idx="14"/>
          </p:nvPr>
        </p:nvSpPr>
        <p:spPr>
          <a:xfrm>
            <a:off x="683568" y="1412874"/>
            <a:ext cx="6408712" cy="4536405"/>
          </a:xfrm>
        </p:spPr>
        <p:txBody>
          <a:bodyPr rtlCol="0">
            <a:normAutofit/>
          </a:bodyPr>
          <a:lstStyle>
            <a:lvl1pPr>
              <a:buNone/>
              <a:defRPr sz="2800" baseline="0">
                <a:solidFill>
                  <a:srgbClr val="4C4D4E"/>
                </a:solidFill>
                <a:latin typeface="Myriad Pro Black SemiCond (Základní text)"/>
              </a:defRPr>
            </a:lvl1pPr>
          </a:lstStyle>
          <a:p>
            <a:pPr lvl="0"/>
            <a:r>
              <a:rPr lang="en-US" noProof="0" smtClean="0"/>
              <a:t>Click icon to add picture</a:t>
            </a:r>
            <a:endParaRPr lang="cs-CZ" noProof="0" dirty="0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460CED-5FB4-47C4-B931-D70D70300CAA}" type="datetimeFigureOut">
              <a:rPr lang="cs-CZ"/>
              <a:pPr>
                <a:defRPr/>
              </a:pPr>
              <a:t>11.10.2026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5E9746F-2F53-4534-A271-053688EE7A66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9514806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" y="0"/>
            <a:ext cx="91455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Zástupný symbol pro nadpis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 smtClean="0"/>
              <a:t>Kliknutím lze upravit styl.</a:t>
            </a:r>
          </a:p>
        </p:txBody>
      </p:sp>
      <p:sp>
        <p:nvSpPr>
          <p:cNvPr id="1028" name="Zástupný symbol pro tex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 smtClean="0"/>
              <a:t>Kliknutím lze upravit styly předlohy textu.</a:t>
            </a:r>
          </a:p>
          <a:p>
            <a:pPr lvl="1"/>
            <a:r>
              <a:rPr lang="cs-CZ" altLang="cs-CZ" smtClean="0"/>
              <a:t>Druhá úroveň</a:t>
            </a:r>
          </a:p>
          <a:p>
            <a:pPr lvl="2"/>
            <a:r>
              <a:rPr lang="cs-CZ" altLang="cs-CZ" smtClean="0"/>
              <a:t>Třetí úroveň</a:t>
            </a:r>
          </a:p>
          <a:p>
            <a:pPr lvl="3"/>
            <a:r>
              <a:rPr lang="cs-CZ" altLang="cs-CZ" smtClean="0"/>
              <a:t>Čtvrtá úroveň</a:t>
            </a:r>
          </a:p>
          <a:p>
            <a:pPr lvl="4"/>
            <a:r>
              <a:rPr lang="cs-CZ" altLang="cs-CZ" smtClean="0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B609AAF-B2EB-46D8-866A-BD920A776C06}" type="datetimeFigureOut">
              <a:rPr lang="cs-CZ"/>
              <a:pPr>
                <a:defRPr/>
              </a:pPr>
              <a:t>11.10.2026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FFE2A83E-483E-46EF-B751-9A1C3B07D3D9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Blip>
          <a:blip r:embed="rId6"/>
        </a:buBlip>
        <a:defRPr sz="3200" kern="1200">
          <a:solidFill>
            <a:srgbClr val="4C4D4E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Blip>
          <a:blip r:embed="rId6"/>
        </a:buBlip>
        <a:defRPr sz="2800" kern="1200">
          <a:solidFill>
            <a:srgbClr val="4C4D4E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Blip>
          <a:blip r:embed="rId6"/>
        </a:buBlip>
        <a:defRPr sz="2400" kern="1200">
          <a:solidFill>
            <a:srgbClr val="4C4D4E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Blip>
          <a:blip r:embed="rId6"/>
        </a:buBlip>
        <a:defRPr sz="2000" kern="1200">
          <a:solidFill>
            <a:srgbClr val="4C4D4E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Blip>
          <a:blip r:embed="rId6"/>
        </a:buBlip>
        <a:defRPr sz="2000" kern="1200">
          <a:solidFill>
            <a:srgbClr val="4C4D4E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063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text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cs-CZ" sz="2400" dirty="0" smtClean="0">
                <a:solidFill>
                  <a:schemeClr val="bg1"/>
                </a:solidFill>
              </a:rPr>
              <a:t>1. </a:t>
            </a:r>
            <a:r>
              <a:rPr lang="en-US" sz="2400" dirty="0" smtClean="0">
                <a:solidFill>
                  <a:schemeClr val="bg1"/>
                </a:solidFill>
              </a:rPr>
              <a:t>MDD </a:t>
            </a:r>
            <a:r>
              <a:rPr lang="en-US" sz="2400" dirty="0">
                <a:solidFill>
                  <a:schemeClr val="bg1"/>
                </a:solidFill>
              </a:rPr>
              <a:t>is </a:t>
            </a:r>
            <a:r>
              <a:rPr lang="en-US" sz="2400" dirty="0" smtClean="0">
                <a:solidFill>
                  <a:schemeClr val="bg1"/>
                </a:solidFill>
              </a:rPr>
              <a:t>dead</a:t>
            </a:r>
            <a:r>
              <a:rPr lang="cs-CZ" sz="2400" dirty="0" smtClean="0">
                <a:solidFill>
                  <a:schemeClr val="bg1"/>
                </a:solidFill>
              </a:rPr>
              <a:t>, 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>
                <a:solidFill>
                  <a:schemeClr val="bg1"/>
                </a:solidFill>
              </a:rPr>
              <a:t>MDR is the new standard</a:t>
            </a:r>
            <a:endParaRPr lang="cs-CZ" sz="2400" dirty="0">
              <a:solidFill>
                <a:schemeClr val="bg1"/>
              </a:solidFill>
            </a:endParaRPr>
          </a:p>
        </p:txBody>
      </p:sp>
      <p:sp>
        <p:nvSpPr>
          <p:cNvPr id="6" name="AutoShape 4" descr="MDR: Nový standard pro instrumentárium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297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text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110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text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727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text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457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text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-5455"/>
            <a:ext cx="9166036" cy="6863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205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text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72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text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856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text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67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text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69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661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text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381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text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358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text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781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Vygenerovaný obrázek 1"/>
          <p:cNvSpPr>
            <a:spLocks noChangeAspect="1" noChangeArrowheads="1"/>
          </p:cNvSpPr>
          <p:nvPr/>
        </p:nvSpPr>
        <p:spPr bwMode="auto">
          <a:xfrm>
            <a:off x="155574" y="-144463"/>
            <a:ext cx="3696345" cy="3696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3019"/>
            <a:ext cx="9144000" cy="6884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194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504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ový univezal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nový univezal</Template>
  <TotalTime>9191</TotalTime>
  <Words>11</Words>
  <Application>Microsoft Office PowerPoint</Application>
  <PresentationFormat>Předvádění na obrazovce (4:3)</PresentationFormat>
  <Paragraphs>1</Paragraphs>
  <Slides>15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15</vt:i4>
      </vt:variant>
    </vt:vector>
  </HeadingPairs>
  <TitlesOfParts>
    <vt:vector size="19" baseType="lpstr">
      <vt:lpstr>Arial</vt:lpstr>
      <vt:lpstr>Calibri</vt:lpstr>
      <vt:lpstr>Myriad Pro Black SemiCond (Základní text)</vt:lpstr>
      <vt:lpstr>nový univezal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Lenka</dc:creator>
  <cp:lastModifiedBy>Klikar Miloš</cp:lastModifiedBy>
  <cp:revision>456</cp:revision>
  <dcterms:created xsi:type="dcterms:W3CDTF">2011-08-16T11:42:06Z</dcterms:created>
  <dcterms:modified xsi:type="dcterms:W3CDTF">2026-10-11T09:27:55Z</dcterms:modified>
</cp:coreProperties>
</file>