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5" r:id="rId2"/>
    <p:sldId id="286" r:id="rId3"/>
    <p:sldId id="290" r:id="rId4"/>
    <p:sldId id="298" r:id="rId5"/>
    <p:sldId id="289" r:id="rId6"/>
    <p:sldId id="291" r:id="rId7"/>
    <p:sldId id="313" r:id="rId8"/>
    <p:sldId id="314" r:id="rId9"/>
    <p:sldId id="315" r:id="rId10"/>
    <p:sldId id="304" r:id="rId11"/>
    <p:sldId id="292" r:id="rId12"/>
    <p:sldId id="303" r:id="rId13"/>
    <p:sldId id="261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D02C"/>
    <a:srgbClr val="CE1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2E7B5F-4272-4D3B-958C-0F95C1E8F789}" v="138" dt="2026-10-12T13:29:04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78964" autoAdjust="0"/>
  </p:normalViewPr>
  <p:slideViewPr>
    <p:cSldViewPr snapToGrid="0">
      <p:cViewPr varScale="1">
        <p:scale>
          <a:sx n="100" d="100"/>
          <a:sy n="100" d="100"/>
        </p:scale>
        <p:origin x="1152" y="8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Kubesa" userId="686ed140-24b6-4fd6-87c7-60febe9ae456" providerId="ADAL" clId="{81DEF6D2-2B32-4C5C-8BDD-521C060DF16A}"/>
    <pc:docChg chg="undo custSel addSld delSld modSld sldOrd">
      <pc:chgData name="Petr Kubesa" userId="686ed140-24b6-4fd6-87c7-60febe9ae456" providerId="ADAL" clId="{81DEF6D2-2B32-4C5C-8BDD-521C060DF16A}" dt="2026-10-12T13:30:12.174" v="5275" actId="20577"/>
      <pc:docMkLst>
        <pc:docMk/>
      </pc:docMkLst>
      <pc:sldChg chg="modSp mod modNotesTx">
        <pc:chgData name="Petr Kubesa" userId="686ed140-24b6-4fd6-87c7-60febe9ae456" providerId="ADAL" clId="{81DEF6D2-2B32-4C5C-8BDD-521C060DF16A}" dt="2026-10-12T07:32:29.116" v="5112" actId="20577"/>
        <pc:sldMkLst>
          <pc:docMk/>
          <pc:sldMk cId="2754626391" sldId="261"/>
        </pc:sldMkLst>
        <pc:spChg chg="mod">
          <ac:chgData name="Petr Kubesa" userId="686ed140-24b6-4fd6-87c7-60febe9ae456" providerId="ADAL" clId="{81DEF6D2-2B32-4C5C-8BDD-521C060DF16A}" dt="2026-10-09T07:20:42.062" v="1509" actId="113"/>
          <ac:spMkLst>
            <pc:docMk/>
            <pc:sldMk cId="2754626391" sldId="261"/>
            <ac:spMk id="3" creationId="{B1143292-1714-1CEF-6063-5FBE86E52776}"/>
          </ac:spMkLst>
        </pc:spChg>
        <pc:spChg chg="mod">
          <ac:chgData name="Petr Kubesa" userId="686ed140-24b6-4fd6-87c7-60febe9ae456" providerId="ADAL" clId="{81DEF6D2-2B32-4C5C-8BDD-521C060DF16A}" dt="2026-10-09T07:20:45.323" v="1510" actId="1076"/>
          <ac:spMkLst>
            <pc:docMk/>
            <pc:sldMk cId="2754626391" sldId="261"/>
            <ac:spMk id="10" creationId="{EF823E3F-0A9C-E95A-6D42-8C82127E6918}"/>
          </ac:spMkLst>
        </pc:spChg>
        <pc:spChg chg="mod">
          <ac:chgData name="Petr Kubesa" userId="686ed140-24b6-4fd6-87c7-60febe9ae456" providerId="ADAL" clId="{81DEF6D2-2B32-4C5C-8BDD-521C060DF16A}" dt="2026-10-12T07:32:29.116" v="5112" actId="20577"/>
          <ac:spMkLst>
            <pc:docMk/>
            <pc:sldMk cId="2754626391" sldId="261"/>
            <ac:spMk id="15" creationId="{50A8C119-C98C-DED9-F0A4-E0A68967B184}"/>
          </ac:spMkLst>
        </pc:spChg>
        <pc:spChg chg="mod">
          <ac:chgData name="Petr Kubesa" userId="686ed140-24b6-4fd6-87c7-60febe9ae456" providerId="ADAL" clId="{81DEF6D2-2B32-4C5C-8BDD-521C060DF16A}" dt="2026-10-12T07:14:42.714" v="4987" actId="1037"/>
          <ac:spMkLst>
            <pc:docMk/>
            <pc:sldMk cId="2754626391" sldId="261"/>
            <ac:spMk id="17" creationId="{28BB96C4-73A4-E4ED-229C-BC81E9476FC2}"/>
          </ac:spMkLst>
        </pc:spChg>
        <pc:picChg chg="mod">
          <ac:chgData name="Petr Kubesa" userId="686ed140-24b6-4fd6-87c7-60febe9ae456" providerId="ADAL" clId="{81DEF6D2-2B32-4C5C-8BDD-521C060DF16A}" dt="2026-10-12T07:14:37.342" v="4980" actId="1076"/>
          <ac:picMkLst>
            <pc:docMk/>
            <pc:sldMk cId="2754626391" sldId="261"/>
            <ac:picMk id="5" creationId="{C561543E-D564-6CFF-C8CA-878CBB061400}"/>
          </ac:picMkLst>
        </pc:picChg>
      </pc:sldChg>
      <pc:sldChg chg="setBg modNotesTx">
        <pc:chgData name="Petr Kubesa" userId="686ed140-24b6-4fd6-87c7-60febe9ae456" providerId="ADAL" clId="{81DEF6D2-2B32-4C5C-8BDD-521C060DF16A}" dt="2026-10-12T07:15:51.405" v="4988" actId="6549"/>
        <pc:sldMkLst>
          <pc:docMk/>
          <pc:sldMk cId="761033674" sldId="285"/>
        </pc:sldMkLst>
      </pc:sldChg>
      <pc:sldChg chg="modSp mod modNotesTx">
        <pc:chgData name="Petr Kubesa" userId="686ed140-24b6-4fd6-87c7-60febe9ae456" providerId="ADAL" clId="{81DEF6D2-2B32-4C5C-8BDD-521C060DF16A}" dt="2026-10-12T07:30:50.809" v="5095" actId="113"/>
        <pc:sldMkLst>
          <pc:docMk/>
          <pc:sldMk cId="2625676532" sldId="286"/>
        </pc:sldMkLst>
        <pc:spChg chg="mod">
          <ac:chgData name="Petr Kubesa" userId="686ed140-24b6-4fd6-87c7-60febe9ae456" providerId="ADAL" clId="{81DEF6D2-2B32-4C5C-8BDD-521C060DF16A}" dt="2026-10-12T07:30:50.809" v="5095" actId="113"/>
          <ac:spMkLst>
            <pc:docMk/>
            <pc:sldMk cId="2625676532" sldId="286"/>
            <ac:spMk id="34" creationId="{B8CDCD9D-38A5-C82B-9DA8-412B92375555}"/>
          </ac:spMkLst>
        </pc:spChg>
      </pc:sldChg>
      <pc:sldChg chg="addSp delSp modSp mod modNotesTx">
        <pc:chgData name="Petr Kubesa" userId="686ed140-24b6-4fd6-87c7-60febe9ae456" providerId="ADAL" clId="{81DEF6D2-2B32-4C5C-8BDD-521C060DF16A}" dt="2026-10-12T13:30:12.174" v="5275" actId="20577"/>
        <pc:sldMkLst>
          <pc:docMk/>
          <pc:sldMk cId="3743166332" sldId="289"/>
        </pc:sldMkLst>
        <pc:spChg chg="mod">
          <ac:chgData name="Petr Kubesa" userId="686ed140-24b6-4fd6-87c7-60febe9ae456" providerId="ADAL" clId="{81DEF6D2-2B32-4C5C-8BDD-521C060DF16A}" dt="2026-10-12T07:14:14.788" v="4976" actId="20577"/>
          <ac:spMkLst>
            <pc:docMk/>
            <pc:sldMk cId="3743166332" sldId="289"/>
            <ac:spMk id="10" creationId="{EF823E3F-0A9C-E95A-6D42-8C82127E6918}"/>
          </ac:spMkLst>
        </pc:spChg>
        <pc:spChg chg="mod">
          <ac:chgData name="Petr Kubesa" userId="686ed140-24b6-4fd6-87c7-60febe9ae456" providerId="ADAL" clId="{81DEF6D2-2B32-4C5C-8BDD-521C060DF16A}" dt="2026-10-12T13:30:12.174" v="5275" actId="20577"/>
          <ac:spMkLst>
            <pc:docMk/>
            <pc:sldMk cId="3743166332" sldId="289"/>
            <ac:spMk id="34" creationId="{B8CDCD9D-38A5-C82B-9DA8-412B92375555}"/>
          </ac:spMkLst>
        </pc:spChg>
        <pc:picChg chg="add mod">
          <ac:chgData name="Petr Kubesa" userId="686ed140-24b6-4fd6-87c7-60febe9ae456" providerId="ADAL" clId="{81DEF6D2-2B32-4C5C-8BDD-521C060DF16A}" dt="2026-10-09T07:26:01.204" v="1523" actId="14100"/>
          <ac:picMkLst>
            <pc:docMk/>
            <pc:sldMk cId="3743166332" sldId="289"/>
            <ac:picMk id="5" creationId="{865495ED-94B4-5C4C-6255-CF73E9BA6BB2}"/>
          </ac:picMkLst>
        </pc:picChg>
        <pc:picChg chg="mod">
          <ac:chgData name="Petr Kubesa" userId="686ed140-24b6-4fd6-87c7-60febe9ae456" providerId="ADAL" clId="{81DEF6D2-2B32-4C5C-8BDD-521C060DF16A}" dt="2026-10-09T07:26:04.931" v="1525" actId="1076"/>
          <ac:picMkLst>
            <pc:docMk/>
            <pc:sldMk cId="3743166332" sldId="289"/>
            <ac:picMk id="2052" creationId="{A8B3D548-2169-9080-2231-065E113CDC56}"/>
          </ac:picMkLst>
        </pc:picChg>
      </pc:sldChg>
      <pc:sldChg chg="modSp mod modNotesTx">
        <pc:chgData name="Petr Kubesa" userId="686ed140-24b6-4fd6-87c7-60febe9ae456" providerId="ADAL" clId="{81DEF6D2-2B32-4C5C-8BDD-521C060DF16A}" dt="2026-10-12T07:31:28.800" v="5103" actId="20577"/>
        <pc:sldMkLst>
          <pc:docMk/>
          <pc:sldMk cId="3643043230" sldId="290"/>
        </pc:sldMkLst>
        <pc:spChg chg="mod">
          <ac:chgData name="Petr Kubesa" userId="686ed140-24b6-4fd6-87c7-60febe9ae456" providerId="ADAL" clId="{81DEF6D2-2B32-4C5C-8BDD-521C060DF16A}" dt="2026-10-09T06:37:00.578" v="279" actId="1037"/>
          <ac:spMkLst>
            <pc:docMk/>
            <pc:sldMk cId="3643043230" sldId="290"/>
            <ac:spMk id="6" creationId="{AD6542F8-15D6-8832-9F52-7353BCDD5912}"/>
          </ac:spMkLst>
        </pc:spChg>
        <pc:spChg chg="mod">
          <ac:chgData name="Petr Kubesa" userId="686ed140-24b6-4fd6-87c7-60febe9ae456" providerId="ADAL" clId="{81DEF6D2-2B32-4C5C-8BDD-521C060DF16A}" dt="2026-10-12T07:19:26.261" v="5030" actId="1076"/>
          <ac:spMkLst>
            <pc:docMk/>
            <pc:sldMk cId="3643043230" sldId="290"/>
            <ac:spMk id="12" creationId="{C9F2142A-254D-5393-102F-2AAF5C0A698E}"/>
          </ac:spMkLst>
        </pc:spChg>
        <pc:spChg chg="mod">
          <ac:chgData name="Petr Kubesa" userId="686ed140-24b6-4fd6-87c7-60febe9ae456" providerId="ADAL" clId="{81DEF6D2-2B32-4C5C-8BDD-521C060DF16A}" dt="2026-10-12T07:11:13.187" v="4675" actId="1036"/>
          <ac:spMkLst>
            <pc:docMk/>
            <pc:sldMk cId="3643043230" sldId="290"/>
            <ac:spMk id="14" creationId="{513968B8-294E-0912-532E-E38F24BADFD1}"/>
          </ac:spMkLst>
        </pc:spChg>
        <pc:spChg chg="mod">
          <ac:chgData name="Petr Kubesa" userId="686ed140-24b6-4fd6-87c7-60febe9ae456" providerId="ADAL" clId="{81DEF6D2-2B32-4C5C-8BDD-521C060DF16A}" dt="2026-10-12T07:11:31.987" v="4803" actId="1035"/>
          <ac:spMkLst>
            <pc:docMk/>
            <pc:sldMk cId="3643043230" sldId="290"/>
            <ac:spMk id="15" creationId="{5D605843-7608-187D-C1C8-652EF31C00AC}"/>
          </ac:spMkLst>
        </pc:spChg>
        <pc:spChg chg="mod">
          <ac:chgData name="Petr Kubesa" userId="686ed140-24b6-4fd6-87c7-60febe9ae456" providerId="ADAL" clId="{81DEF6D2-2B32-4C5C-8BDD-521C060DF16A}" dt="2026-10-12T07:11:13.187" v="4675" actId="1036"/>
          <ac:spMkLst>
            <pc:docMk/>
            <pc:sldMk cId="3643043230" sldId="290"/>
            <ac:spMk id="19" creationId="{868D36F9-4BA7-82DB-1178-8686B80308D6}"/>
          </ac:spMkLst>
        </pc:spChg>
        <pc:spChg chg="mod">
          <ac:chgData name="Petr Kubesa" userId="686ed140-24b6-4fd6-87c7-60febe9ae456" providerId="ADAL" clId="{81DEF6D2-2B32-4C5C-8BDD-521C060DF16A}" dt="2026-10-12T07:11:31.987" v="4803" actId="1035"/>
          <ac:spMkLst>
            <pc:docMk/>
            <pc:sldMk cId="3643043230" sldId="290"/>
            <ac:spMk id="20" creationId="{93A0F869-5B3E-21D2-8A9F-9100F01A5191}"/>
          </ac:spMkLst>
        </pc:spChg>
        <pc:spChg chg="mod">
          <ac:chgData name="Petr Kubesa" userId="686ed140-24b6-4fd6-87c7-60febe9ae456" providerId="ADAL" clId="{81DEF6D2-2B32-4C5C-8BDD-521C060DF16A}" dt="2026-10-09T06:36:47.328" v="273" actId="14100"/>
          <ac:spMkLst>
            <pc:docMk/>
            <pc:sldMk cId="3643043230" sldId="290"/>
            <ac:spMk id="21" creationId="{1F0EC701-EEF3-933B-5EB3-71B7ABFD0203}"/>
          </ac:spMkLst>
        </pc:spChg>
        <pc:spChg chg="mod">
          <ac:chgData name="Petr Kubesa" userId="686ed140-24b6-4fd6-87c7-60febe9ae456" providerId="ADAL" clId="{81DEF6D2-2B32-4C5C-8BDD-521C060DF16A}" dt="2026-10-12T07:31:28.800" v="5103" actId="20577"/>
          <ac:spMkLst>
            <pc:docMk/>
            <pc:sldMk cId="3643043230" sldId="290"/>
            <ac:spMk id="23" creationId="{45FD1D8D-1E8D-E251-9F04-AD3DE009F3AE}"/>
          </ac:spMkLst>
        </pc:spChg>
        <pc:spChg chg="mod">
          <ac:chgData name="Petr Kubesa" userId="686ed140-24b6-4fd6-87c7-60febe9ae456" providerId="ADAL" clId="{81DEF6D2-2B32-4C5C-8BDD-521C060DF16A}" dt="2026-10-12T07:11:31.987" v="4803" actId="1035"/>
          <ac:spMkLst>
            <pc:docMk/>
            <pc:sldMk cId="3643043230" sldId="290"/>
            <ac:spMk id="24" creationId="{ACA41B54-410C-B77A-9018-FC7CD26DCD04}"/>
          </ac:spMkLst>
        </pc:spChg>
        <pc:picChg chg="mod">
          <ac:chgData name="Petr Kubesa" userId="686ed140-24b6-4fd6-87c7-60febe9ae456" providerId="ADAL" clId="{81DEF6D2-2B32-4C5C-8BDD-521C060DF16A}" dt="2026-10-12T07:11:13.187" v="4675" actId="1036"/>
          <ac:picMkLst>
            <pc:docMk/>
            <pc:sldMk cId="3643043230" sldId="290"/>
            <ac:picMk id="4" creationId="{D04F12E5-4CA1-BE3B-A514-55DB787CE2F7}"/>
          </ac:picMkLst>
        </pc:picChg>
        <pc:picChg chg="mod">
          <ac:chgData name="Petr Kubesa" userId="686ed140-24b6-4fd6-87c7-60febe9ae456" providerId="ADAL" clId="{81DEF6D2-2B32-4C5C-8BDD-521C060DF16A}" dt="2026-10-12T07:11:31.987" v="4803" actId="1035"/>
          <ac:picMkLst>
            <pc:docMk/>
            <pc:sldMk cId="3643043230" sldId="290"/>
            <ac:picMk id="32" creationId="{F8B1C357-9343-F16F-18AF-B301EB316C67}"/>
          </ac:picMkLst>
        </pc:picChg>
        <pc:picChg chg="mod">
          <ac:chgData name="Petr Kubesa" userId="686ed140-24b6-4fd6-87c7-60febe9ae456" providerId="ADAL" clId="{81DEF6D2-2B32-4C5C-8BDD-521C060DF16A}" dt="2026-10-12T07:11:31.987" v="4803" actId="1035"/>
          <ac:picMkLst>
            <pc:docMk/>
            <pc:sldMk cId="3643043230" sldId="290"/>
            <ac:picMk id="1026" creationId="{F5D090FF-62FF-29A0-36B8-245147F4D9CD}"/>
          </ac:picMkLst>
        </pc:picChg>
      </pc:sldChg>
      <pc:sldChg chg="addSp modSp mod modNotesTx">
        <pc:chgData name="Petr Kubesa" userId="686ed140-24b6-4fd6-87c7-60febe9ae456" providerId="ADAL" clId="{81DEF6D2-2B32-4C5C-8BDD-521C060DF16A}" dt="2026-10-12T07:32:14.704" v="5111" actId="20577"/>
        <pc:sldMkLst>
          <pc:docMk/>
          <pc:sldMk cId="1536038144" sldId="291"/>
        </pc:sldMkLst>
        <pc:spChg chg="add mod">
          <ac:chgData name="Petr Kubesa" userId="686ed140-24b6-4fd6-87c7-60febe9ae456" providerId="ADAL" clId="{81DEF6D2-2B32-4C5C-8BDD-521C060DF16A}" dt="2026-10-12T07:12:57.969" v="4893" actId="1076"/>
          <ac:spMkLst>
            <pc:docMk/>
            <pc:sldMk cId="1536038144" sldId="291"/>
            <ac:spMk id="6" creationId="{F8A4637C-8967-BF18-2F10-19721B570098}"/>
          </ac:spMkLst>
        </pc:spChg>
        <pc:spChg chg="mod">
          <ac:chgData name="Petr Kubesa" userId="686ed140-24b6-4fd6-87c7-60febe9ae456" providerId="ADAL" clId="{81DEF6D2-2B32-4C5C-8BDD-521C060DF16A}" dt="2026-10-12T07:32:14.704" v="5111" actId="20577"/>
          <ac:spMkLst>
            <pc:docMk/>
            <pc:sldMk cId="1536038144" sldId="291"/>
            <ac:spMk id="12" creationId="{D5B6409A-EE01-B2E6-E68F-DB0DF8E4EDFE}"/>
          </ac:spMkLst>
        </pc:spChg>
        <pc:spChg chg="mod">
          <ac:chgData name="Petr Kubesa" userId="686ed140-24b6-4fd6-87c7-60febe9ae456" providerId="ADAL" clId="{81DEF6D2-2B32-4C5C-8BDD-521C060DF16A}" dt="2026-10-12T07:12:46.349" v="4892" actId="20577"/>
          <ac:spMkLst>
            <pc:docMk/>
            <pc:sldMk cId="1536038144" sldId="291"/>
            <ac:spMk id="34" creationId="{B8CDCD9D-38A5-C82B-9DA8-412B92375555}"/>
          </ac:spMkLst>
        </pc:spChg>
      </pc:sldChg>
      <pc:sldChg chg="modSp mod modNotesTx">
        <pc:chgData name="Petr Kubesa" userId="686ed140-24b6-4fd6-87c7-60febe9ae456" providerId="ADAL" clId="{81DEF6D2-2B32-4C5C-8BDD-521C060DF16A}" dt="2026-10-12T08:01:37.685" v="5144" actId="5793"/>
        <pc:sldMkLst>
          <pc:docMk/>
          <pc:sldMk cId="1682961952" sldId="292"/>
        </pc:sldMkLst>
        <pc:spChg chg="mod">
          <ac:chgData name="Petr Kubesa" userId="686ed140-24b6-4fd6-87c7-60febe9ae456" providerId="ADAL" clId="{81DEF6D2-2B32-4C5C-8BDD-521C060DF16A}" dt="2026-10-12T08:01:37.685" v="5144" actId="5793"/>
          <ac:spMkLst>
            <pc:docMk/>
            <pc:sldMk cId="1682961952" sldId="292"/>
            <ac:spMk id="10" creationId="{EF823E3F-0A9C-E95A-6D42-8C82127E6918}"/>
          </ac:spMkLst>
        </pc:spChg>
        <pc:spChg chg="mod">
          <ac:chgData name="Petr Kubesa" userId="686ed140-24b6-4fd6-87c7-60febe9ae456" providerId="ADAL" clId="{81DEF6D2-2B32-4C5C-8BDD-521C060DF16A}" dt="2026-10-10T12:03:44.866" v="2067" actId="14100"/>
          <ac:spMkLst>
            <pc:docMk/>
            <pc:sldMk cId="1682961952" sldId="292"/>
            <ac:spMk id="11" creationId="{88C6BAE7-6F13-1189-01D5-8C300AE49EF3}"/>
          </ac:spMkLst>
        </pc:spChg>
      </pc:sldChg>
      <pc:sldChg chg="modSp del mod modNotesTx">
        <pc:chgData name="Petr Kubesa" userId="686ed140-24b6-4fd6-87c7-60febe9ae456" providerId="ADAL" clId="{81DEF6D2-2B32-4C5C-8BDD-521C060DF16A}" dt="2026-10-12T13:27:26.158" v="5146" actId="47"/>
        <pc:sldMkLst>
          <pc:docMk/>
          <pc:sldMk cId="209897937" sldId="297"/>
        </pc:sldMkLst>
      </pc:sldChg>
      <pc:sldChg chg="addSp delSp modSp mod modNotesTx">
        <pc:chgData name="Petr Kubesa" userId="686ed140-24b6-4fd6-87c7-60febe9ae456" providerId="ADAL" clId="{81DEF6D2-2B32-4C5C-8BDD-521C060DF16A}" dt="2026-10-12T13:29:20.392" v="5177" actId="404"/>
        <pc:sldMkLst>
          <pc:docMk/>
          <pc:sldMk cId="3787360329" sldId="298"/>
        </pc:sldMkLst>
        <pc:spChg chg="mod">
          <ac:chgData name="Petr Kubesa" userId="686ed140-24b6-4fd6-87c7-60febe9ae456" providerId="ADAL" clId="{81DEF6D2-2B32-4C5C-8BDD-521C060DF16A}" dt="2026-10-12T13:29:20.392" v="5177" actId="404"/>
          <ac:spMkLst>
            <pc:docMk/>
            <pc:sldMk cId="3787360329" sldId="298"/>
            <ac:spMk id="11" creationId="{FB241EEC-A1C3-16B5-B5EF-2E5823B01BDF}"/>
          </ac:spMkLst>
        </pc:spChg>
        <pc:picChg chg="add mod">
          <ac:chgData name="Petr Kubesa" userId="686ed140-24b6-4fd6-87c7-60febe9ae456" providerId="ADAL" clId="{81DEF6D2-2B32-4C5C-8BDD-521C060DF16A}" dt="2026-10-10T11:56:53.586" v="1935" actId="1076"/>
          <ac:picMkLst>
            <pc:docMk/>
            <pc:sldMk cId="3787360329" sldId="298"/>
            <ac:picMk id="6" creationId="{64747342-F2FA-6D90-4F6D-FB03FFFC0155}"/>
          </ac:picMkLst>
        </pc:picChg>
        <pc:picChg chg="add mod">
          <ac:chgData name="Petr Kubesa" userId="686ed140-24b6-4fd6-87c7-60febe9ae456" providerId="ADAL" clId="{81DEF6D2-2B32-4C5C-8BDD-521C060DF16A}" dt="2026-10-10T11:57:43.307" v="1946" actId="1076"/>
          <ac:picMkLst>
            <pc:docMk/>
            <pc:sldMk cId="3787360329" sldId="298"/>
            <ac:picMk id="10" creationId="{81D16959-258E-6034-66A2-C1DAEB24F041}"/>
          </ac:picMkLst>
        </pc:picChg>
      </pc:sldChg>
      <pc:sldChg chg="modSp mod ord modNotesTx">
        <pc:chgData name="Petr Kubesa" userId="686ed140-24b6-4fd6-87c7-60febe9ae456" providerId="ADAL" clId="{81DEF6D2-2B32-4C5C-8BDD-521C060DF16A}" dt="2026-10-12T13:29:43.500" v="5179" actId="20577"/>
        <pc:sldMkLst>
          <pc:docMk/>
          <pc:sldMk cId="2081559731" sldId="303"/>
        </pc:sldMkLst>
        <pc:spChg chg="mod">
          <ac:chgData name="Petr Kubesa" userId="686ed140-24b6-4fd6-87c7-60febe9ae456" providerId="ADAL" clId="{81DEF6D2-2B32-4C5C-8BDD-521C060DF16A}" dt="2026-10-12T13:29:43.500" v="5179" actId="20577"/>
          <ac:spMkLst>
            <pc:docMk/>
            <pc:sldMk cId="2081559731" sldId="303"/>
            <ac:spMk id="6" creationId="{EB9CBC31-BFEF-3F6E-9DA6-5FE5B5867265}"/>
          </ac:spMkLst>
        </pc:spChg>
      </pc:sldChg>
      <pc:sldChg chg="addSp delSp modSp mod modNotesTx">
        <pc:chgData name="Petr Kubesa" userId="686ed140-24b6-4fd6-87c7-60febe9ae456" providerId="ADAL" clId="{81DEF6D2-2B32-4C5C-8BDD-521C060DF16A}" dt="2026-10-12T07:16:08.262" v="4997" actId="6549"/>
        <pc:sldMkLst>
          <pc:docMk/>
          <pc:sldMk cId="3845338561" sldId="304"/>
        </pc:sldMkLst>
        <pc:spChg chg="mod">
          <ac:chgData name="Petr Kubesa" userId="686ed140-24b6-4fd6-87c7-60febe9ae456" providerId="ADAL" clId="{81DEF6D2-2B32-4C5C-8BDD-521C060DF16A}" dt="2026-10-09T07:13:32.092" v="1371" actId="1076"/>
          <ac:spMkLst>
            <pc:docMk/>
            <pc:sldMk cId="3845338561" sldId="304"/>
            <ac:spMk id="21" creationId="{95BD114C-5F32-E0FB-6F5B-F8EB07796AE4}"/>
          </ac:spMkLst>
        </pc:spChg>
        <pc:spChg chg="add mod">
          <ac:chgData name="Petr Kubesa" userId="686ed140-24b6-4fd6-87c7-60febe9ae456" providerId="ADAL" clId="{81DEF6D2-2B32-4C5C-8BDD-521C060DF16A}" dt="2026-10-09T07:12:39.791" v="1245" actId="1076"/>
          <ac:spMkLst>
            <pc:docMk/>
            <pc:sldMk cId="3845338561" sldId="304"/>
            <ac:spMk id="23" creationId="{E248C224-77A0-9E2A-F2AB-728E4C71AFC1}"/>
          </ac:spMkLst>
        </pc:spChg>
        <pc:spChg chg="add mod">
          <ac:chgData name="Petr Kubesa" userId="686ed140-24b6-4fd6-87c7-60febe9ae456" providerId="ADAL" clId="{81DEF6D2-2B32-4C5C-8BDD-521C060DF16A}" dt="2026-10-09T15:08:56.749" v="1571" actId="20577"/>
          <ac:spMkLst>
            <pc:docMk/>
            <pc:sldMk cId="3845338561" sldId="304"/>
            <ac:spMk id="26" creationId="{DFAAEBE8-DDC1-CFDF-6338-57EC7D04AED1}"/>
          </ac:spMkLst>
        </pc:spChg>
        <pc:spChg chg="add mod">
          <ac:chgData name="Petr Kubesa" userId="686ed140-24b6-4fd6-87c7-60febe9ae456" providerId="ADAL" clId="{81DEF6D2-2B32-4C5C-8BDD-521C060DF16A}" dt="2026-10-09T15:09:19.699" v="1578" actId="20577"/>
          <ac:spMkLst>
            <pc:docMk/>
            <pc:sldMk cId="3845338561" sldId="304"/>
            <ac:spMk id="29" creationId="{B3886E7C-D0D8-2664-3CEE-E5F93615865B}"/>
          </ac:spMkLst>
        </pc:spChg>
        <pc:spChg chg="add mod">
          <ac:chgData name="Petr Kubesa" userId="686ed140-24b6-4fd6-87c7-60febe9ae456" providerId="ADAL" clId="{81DEF6D2-2B32-4C5C-8BDD-521C060DF16A}" dt="2026-10-10T12:09:32.260" v="2206" actId="1076"/>
          <ac:spMkLst>
            <pc:docMk/>
            <pc:sldMk cId="3845338561" sldId="304"/>
            <ac:spMk id="31" creationId="{2B2EF9AF-5978-5875-EB16-3D6F88CE913C}"/>
          </ac:spMkLst>
        </pc:spChg>
        <pc:picChg chg="mod">
          <ac:chgData name="Petr Kubesa" userId="686ed140-24b6-4fd6-87c7-60febe9ae456" providerId="ADAL" clId="{81DEF6D2-2B32-4C5C-8BDD-521C060DF16A}" dt="2026-10-09T07:09:04.249" v="1161" actId="1076"/>
          <ac:picMkLst>
            <pc:docMk/>
            <pc:sldMk cId="3845338561" sldId="304"/>
            <ac:picMk id="5" creationId="{DFD74AD8-36ED-872F-ECEB-85C7B7FB5619}"/>
          </ac:picMkLst>
        </pc:picChg>
        <pc:picChg chg="add mod">
          <ac:chgData name="Petr Kubesa" userId="686ed140-24b6-4fd6-87c7-60febe9ae456" providerId="ADAL" clId="{81DEF6D2-2B32-4C5C-8BDD-521C060DF16A}" dt="2026-10-09T07:11:49.172" v="1191" actId="1076"/>
          <ac:picMkLst>
            <pc:docMk/>
            <pc:sldMk cId="3845338561" sldId="304"/>
            <ac:picMk id="8" creationId="{BA561692-3238-ABAF-5AF7-48EB1EE62BB7}"/>
          </ac:picMkLst>
        </pc:picChg>
        <pc:picChg chg="add mod">
          <ac:chgData name="Petr Kubesa" userId="686ed140-24b6-4fd6-87c7-60febe9ae456" providerId="ADAL" clId="{81DEF6D2-2B32-4C5C-8BDD-521C060DF16A}" dt="2026-10-09T07:14:37.935" v="1412" actId="1076"/>
          <ac:picMkLst>
            <pc:docMk/>
            <pc:sldMk cId="3845338561" sldId="304"/>
            <ac:picMk id="15" creationId="{6E884C40-99DF-972E-1116-69739D468108}"/>
          </ac:picMkLst>
        </pc:picChg>
        <pc:picChg chg="mod">
          <ac:chgData name="Petr Kubesa" userId="686ed140-24b6-4fd6-87c7-60febe9ae456" providerId="ADAL" clId="{81DEF6D2-2B32-4C5C-8BDD-521C060DF16A}" dt="2026-10-09T07:11:40.180" v="1186" actId="1076"/>
          <ac:picMkLst>
            <pc:docMk/>
            <pc:sldMk cId="3845338561" sldId="304"/>
            <ac:picMk id="16" creationId="{2750039E-35E0-C2B7-7659-94B5201A2005}"/>
          </ac:picMkLst>
        </pc:picChg>
        <pc:cxnChg chg="add mod">
          <ac:chgData name="Petr Kubesa" userId="686ed140-24b6-4fd6-87c7-60febe9ae456" providerId="ADAL" clId="{81DEF6D2-2B32-4C5C-8BDD-521C060DF16A}" dt="2026-10-09T07:14:33.061" v="1410" actId="14100"/>
          <ac:cxnSpMkLst>
            <pc:docMk/>
            <pc:sldMk cId="3845338561" sldId="304"/>
            <ac:cxnSpMk id="12" creationId="{C5071F78-423A-C273-1C05-A822BECF17D1}"/>
          </ac:cxnSpMkLst>
        </pc:cxnChg>
        <pc:cxnChg chg="add mod">
          <ac:chgData name="Petr Kubesa" userId="686ed140-24b6-4fd6-87c7-60febe9ae456" providerId="ADAL" clId="{81DEF6D2-2B32-4C5C-8BDD-521C060DF16A}" dt="2026-10-09T07:11:57.190" v="1196" actId="14100"/>
          <ac:cxnSpMkLst>
            <pc:docMk/>
            <pc:sldMk cId="3845338561" sldId="304"/>
            <ac:cxnSpMk id="19" creationId="{C6492CA4-047E-EA4D-F15B-7344C693A64E}"/>
          </ac:cxnSpMkLst>
        </pc:cxnChg>
        <pc:cxnChg chg="mod">
          <ac:chgData name="Petr Kubesa" userId="686ed140-24b6-4fd6-87c7-60febe9ae456" providerId="ADAL" clId="{81DEF6D2-2B32-4C5C-8BDD-521C060DF16A}" dt="2026-10-09T07:14:35.618" v="1411" actId="1076"/>
          <ac:cxnSpMkLst>
            <pc:docMk/>
            <pc:sldMk cId="3845338561" sldId="304"/>
            <ac:cxnSpMk id="25" creationId="{3352ACC2-A5EE-FC13-C555-226DF62B155B}"/>
          </ac:cxnSpMkLst>
        </pc:cxnChg>
        <pc:cxnChg chg="mod">
          <ac:chgData name="Petr Kubesa" userId="686ed140-24b6-4fd6-87c7-60febe9ae456" providerId="ADAL" clId="{81DEF6D2-2B32-4C5C-8BDD-521C060DF16A}" dt="2026-10-09T07:14:08.332" v="1404" actId="14100"/>
          <ac:cxnSpMkLst>
            <pc:docMk/>
            <pc:sldMk cId="3845338561" sldId="304"/>
            <ac:cxnSpMk id="27" creationId="{86A13ADF-3978-3B25-C9E1-1BA9C8468ED0}"/>
          </ac:cxnSpMkLst>
        </pc:cxnChg>
        <pc:cxnChg chg="add mod">
          <ac:chgData name="Petr Kubesa" userId="686ed140-24b6-4fd6-87c7-60febe9ae456" providerId="ADAL" clId="{81DEF6D2-2B32-4C5C-8BDD-521C060DF16A}" dt="2026-10-09T07:14:13.972" v="1406" actId="1076"/>
          <ac:cxnSpMkLst>
            <pc:docMk/>
            <pc:sldMk cId="3845338561" sldId="304"/>
            <ac:cxnSpMk id="32" creationId="{74DBCC6F-A251-2317-9AFA-FB5858CE5A0C}"/>
          </ac:cxnSpMkLst>
        </pc:cxnChg>
      </pc:sldChg>
      <pc:sldChg chg="modSp del mod modNotesTx">
        <pc:chgData name="Petr Kubesa" userId="686ed140-24b6-4fd6-87c7-60febe9ae456" providerId="ADAL" clId="{81DEF6D2-2B32-4C5C-8BDD-521C060DF16A}" dt="2026-10-12T13:27:28.627" v="5147" actId="47"/>
        <pc:sldMkLst>
          <pc:docMk/>
          <pc:sldMk cId="3667482918" sldId="309"/>
        </pc:sldMkLst>
      </pc:sldChg>
      <pc:sldChg chg="addSp delSp modSp mod modNotesTx">
        <pc:chgData name="Petr Kubesa" userId="686ed140-24b6-4fd6-87c7-60febe9ae456" providerId="ADAL" clId="{81DEF6D2-2B32-4C5C-8BDD-521C060DF16A}" dt="2026-10-12T07:16:03.534" v="4994" actId="6549"/>
        <pc:sldMkLst>
          <pc:docMk/>
          <pc:sldMk cId="2010030612" sldId="313"/>
        </pc:sldMkLst>
        <pc:spChg chg="mod">
          <ac:chgData name="Petr Kubesa" userId="686ed140-24b6-4fd6-87c7-60febe9ae456" providerId="ADAL" clId="{81DEF6D2-2B32-4C5C-8BDD-521C060DF16A}" dt="2026-10-09T06:52:52.236" v="648" actId="20577"/>
          <ac:spMkLst>
            <pc:docMk/>
            <pc:sldMk cId="2010030612" sldId="313"/>
            <ac:spMk id="10" creationId="{52A5BE50-0D5A-5D6F-8DF1-E53F343F61AD}"/>
          </ac:spMkLst>
        </pc:spChg>
        <pc:spChg chg="mod">
          <ac:chgData name="Petr Kubesa" userId="686ed140-24b6-4fd6-87c7-60febe9ae456" providerId="ADAL" clId="{81DEF6D2-2B32-4C5C-8BDD-521C060DF16A}" dt="2026-10-10T15:19:24.858" v="4611" actId="20577"/>
          <ac:spMkLst>
            <pc:docMk/>
            <pc:sldMk cId="2010030612" sldId="313"/>
            <ac:spMk id="19" creationId="{47384CEF-50F1-DA6A-81DD-072968C7A983}"/>
          </ac:spMkLst>
        </pc:spChg>
        <pc:picChg chg="mod ord">
          <ac:chgData name="Petr Kubesa" userId="686ed140-24b6-4fd6-87c7-60febe9ae456" providerId="ADAL" clId="{81DEF6D2-2B32-4C5C-8BDD-521C060DF16A}" dt="2026-10-10T12:05:54.306" v="2077" actId="1076"/>
          <ac:picMkLst>
            <pc:docMk/>
            <pc:sldMk cId="2010030612" sldId="313"/>
            <ac:picMk id="21" creationId="{D2FB45FC-2C41-8DB2-6821-7CC51B4CA28F}"/>
          </ac:picMkLst>
        </pc:picChg>
        <pc:picChg chg="mod">
          <ac:chgData name="Petr Kubesa" userId="686ed140-24b6-4fd6-87c7-60febe9ae456" providerId="ADAL" clId="{81DEF6D2-2B32-4C5C-8BDD-521C060DF16A}" dt="2026-10-10T12:05:55.814" v="2078" actId="1076"/>
          <ac:picMkLst>
            <pc:docMk/>
            <pc:sldMk cId="2010030612" sldId="313"/>
            <ac:picMk id="23" creationId="{2DBA3BBB-4165-E866-2328-C638CCE63E34}"/>
          </ac:picMkLst>
        </pc:picChg>
      </pc:sldChg>
      <pc:sldChg chg="modSp mod modNotesTx">
        <pc:chgData name="Petr Kubesa" userId="686ed140-24b6-4fd6-87c7-60febe9ae456" providerId="ADAL" clId="{81DEF6D2-2B32-4C5C-8BDD-521C060DF16A}" dt="2026-10-12T07:18:22.553" v="5028" actId="20577"/>
        <pc:sldMkLst>
          <pc:docMk/>
          <pc:sldMk cId="3428336749" sldId="314"/>
        </pc:sldMkLst>
        <pc:spChg chg="mod">
          <ac:chgData name="Petr Kubesa" userId="686ed140-24b6-4fd6-87c7-60febe9ae456" providerId="ADAL" clId="{81DEF6D2-2B32-4C5C-8BDD-521C060DF16A}" dt="2026-10-12T07:18:22.553" v="5028" actId="20577"/>
          <ac:spMkLst>
            <pc:docMk/>
            <pc:sldMk cId="3428336749" sldId="314"/>
            <ac:spMk id="19" creationId="{2C24CCA8-A07C-14CB-C95D-5FE6473A0C5D}"/>
          </ac:spMkLst>
        </pc:spChg>
        <pc:picChg chg="mod">
          <ac:chgData name="Petr Kubesa" userId="686ed140-24b6-4fd6-87c7-60febe9ae456" providerId="ADAL" clId="{81DEF6D2-2B32-4C5C-8BDD-521C060DF16A}" dt="2026-10-12T07:18:20.366" v="5023" actId="1076"/>
          <ac:picMkLst>
            <pc:docMk/>
            <pc:sldMk cId="3428336749" sldId="314"/>
            <ac:picMk id="8" creationId="{8D15B6E4-BE53-7AE3-F561-D8C1811B1E68}"/>
          </ac:picMkLst>
        </pc:picChg>
      </pc:sldChg>
      <pc:sldChg chg="modSp mod modNotesTx">
        <pc:chgData name="Petr Kubesa" userId="686ed140-24b6-4fd6-87c7-60febe9ae456" providerId="ADAL" clId="{81DEF6D2-2B32-4C5C-8BDD-521C060DF16A}" dt="2026-10-12T07:16:06.847" v="4996" actId="6549"/>
        <pc:sldMkLst>
          <pc:docMk/>
          <pc:sldMk cId="1658906012" sldId="315"/>
        </pc:sldMkLst>
        <pc:spChg chg="mod">
          <ac:chgData name="Petr Kubesa" userId="686ed140-24b6-4fd6-87c7-60febe9ae456" providerId="ADAL" clId="{81DEF6D2-2B32-4C5C-8BDD-521C060DF16A}" dt="2026-10-09T07:01:30.418" v="1078" actId="20577"/>
          <ac:spMkLst>
            <pc:docMk/>
            <pc:sldMk cId="1658906012" sldId="315"/>
            <ac:spMk id="19" creationId="{141F6131-4EDA-5879-8F5B-EEA1B2EEC33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967FE-D4BF-47B8-B4EC-FC424026CF7B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9E101-3053-4F37-912B-E0F053C30F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180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840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3454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7654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3DF44-2A92-5516-2162-333A97C0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1E68F61-782E-58B5-3E48-2389C6534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B237B09-DE1C-820F-A691-A7611825C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B16EC57-126F-8BF5-50E9-E7E6C3CC32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3317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9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37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2E806-1D55-F43F-8C0F-80720CA5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E7498A8-1E30-FBE3-D646-F45AD91F0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DC5BB26-775F-398A-224C-BB45880A0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9BB8C98-7BCD-574B-657A-7AD56CD15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80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E7025-AEC8-1091-8700-995819226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B31B43D-ECDF-AD1B-14B1-F366FD21B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EE685C0-A6EA-3867-A185-05BAD4BC4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8194F5B-DF1B-B3AA-D50B-13DC70F27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1979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87732-93A3-25A9-2101-FD8BFC83B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C138564-DDA3-44EF-0A6E-C4C95321D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A8C9B8B-DD91-4298-880F-3315E5A77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53C039D-86AB-325C-99CB-DC6D44AD4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2806B-1BDF-261A-7583-42F760D7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A1FB11D-9C24-C6BA-0F56-9D89502DB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0B7ECF3-E775-27F2-5521-239414648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97DDBE-C2F4-FE65-8F0D-58CDB25B6B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4503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1549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57B7C-16CB-D294-1631-852EB6D1B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19DA7A7-2B90-2547-0482-6D4B22125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9EEF08A-B7F9-0EC9-A282-635227690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FA8D0F-44CD-4897-8173-30D8EAF24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9E101-3053-4F37-912B-E0F053C30F2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9960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42C9-5033-458F-A873-57B5879B39C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4537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E1812B-34F5-9D72-3B2C-926876AC5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BAC87A8-C997-F01D-2568-9A2E5409D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984BB7-1F5C-9E7A-7CF6-EE4F40841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DEC22-A525-4D46-81D7-152D9F307058}" type="datetime1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515AE94-C920-7AC1-48EA-EE62DEE11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828100-FE63-0F58-3A31-AB4D15E21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496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5ABD83-8DBD-F5D3-6654-7079DD27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F5157F-0481-9276-1426-A2381B7B9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90D43D-DE62-728C-8987-CC2FB2A0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8333-9F4D-4DF2-ABFC-C369A69C7A92}" type="datetime1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7BD3C8-6353-7339-1966-1C320EAFB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90EA5E-ABE3-1FE2-2788-D386A49C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359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C502FC-9EB3-B8EE-6847-6457E4548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97156D-595C-7F93-42EA-D23D057BF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C8B5F5-7392-E983-5920-C5BC9D92F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E03F2-A2DA-4AF1-B220-95B5A0BE8F81}" type="datetime1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DDDFD3-98D5-1B9C-7467-163D1F9BC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98854-D503-63AC-3C6F-56CD7AC1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146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57F2CE-0EE3-8BD9-D53F-D9D8F4A3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BAB336-E7B0-BAE6-B81A-EFC62E099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F3A4F0F-3517-4884-19F9-B756CBE51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22E337B-CFB5-448A-E877-10C7AE029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74091-E345-4232-8F87-6D1CADA14927}" type="datetime1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09BBD70-9E55-FAEE-4BDB-A9E64A2D4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21CCB56-5E07-F4B9-B4BA-F2EC75AB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2692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AC7F55-04F5-6D13-E0EA-F875A269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B8F96EA-E531-B671-B257-5A3DDC86B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B7106E5-1BEE-27E9-8609-8DD9C5329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AFC53A8-61BB-8952-998A-3D29E1BE3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6CACC90-7320-FCB0-A164-8A927797B6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F80CDDA-11F7-3D93-365B-373288A88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435F-7B07-4890-8548-070F023C1500}" type="datetime1">
              <a:rPr lang="cs-CZ" smtClean="0"/>
              <a:t>12.10.2026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95D7688-E04E-FB36-DE57-68EC7C4DF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A57860-C589-D102-9F1C-1A891CA1D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192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A2E046-7D19-526C-E314-6DB02CDA3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0043134-5FA6-E27D-202E-BDD67F059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B7868-7E77-44EE-A99F-9B84C7CF0BEA}" type="datetime1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AAA5EBF-7C6D-6A0B-1022-9036BC6B9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6BED680-CEEB-5E5F-BBBA-E00B16E5C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96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18644E0-41EB-158B-839D-11A8D1E44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607CF-EA2A-4481-9636-6AD32055C1A3}" type="datetime1">
              <a:rPr lang="cs-CZ" smtClean="0"/>
              <a:t>12.10.2026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0EB3E7A-8023-3BE1-3DA7-98B88998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F3DE06E-E010-FA69-1BA1-5B14AFB70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04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6EBC26-4B4B-AD56-E970-65872046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17EFEC-487E-3248-493B-7A27AA388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C7DDC7-100D-70BF-37B3-637E3BDE1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61727A9-4EBA-EDAA-56C1-4AEB6992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7861-A587-4C29-84A9-87E1276C9C81}" type="datetime1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9266BAE-A4B2-B8A1-7098-E1EF85119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4B718AF-109D-76A3-1447-E318490D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445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0BB2E2-12F7-D7AA-EEE9-7AEF6E8C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AEF173E-63E8-F114-24D4-F78B577D8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C3DF99E-5AD7-DC87-A7CE-217189587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633A92F-A81D-AFAE-8D13-8D0A368BF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505BE-52CC-4F6B-B6A9-A528EB2F94BE}" type="datetime1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BAA275D-CD42-97FB-04B4-E5E856B0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59BEAE8-CBCE-EC6A-EEC7-B1F12AA7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023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1E7789-54C0-6E4C-CEB8-7C2575C9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AB8D0CB-D60B-C0E9-5FFF-1AA74FFDB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A40F550-8385-322C-AC1E-7C9D78F78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27C6-BDC8-4D5F-BC65-BCE07FC2C37B}" type="datetime1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5D5F50-5AD2-89E0-60A5-3CA59FED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5644F5-CC74-9B28-8651-15AA9CC7F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8135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C63A6DD-1F8C-A790-A611-7926AE79D8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55BECF1-98BA-5D02-53D3-E5F748A63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C4FA99-B199-E1EE-4414-DB0C47DBC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C9CBC-4C99-4B7D-A6CD-205D422165B8}" type="datetime1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25F32E-A530-10BA-93B8-8FBCDF67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34C5A13-6421-0B91-2DB9-6EA21FD5C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682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556F72D-CA3B-8C1E-9796-A085720D7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AD53FE8-0FDC-0508-EBA2-A11D6C911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11D331-D8BB-6835-C1AC-5EE0F7A13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1588D-19CB-4AE7-A2D7-01186D5EE35E}" type="datetime1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A81342-4B40-2965-BE74-F0DECCE624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6E3EDC2-1419-8198-600C-C8E261279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C321B-C1F6-4B24-926B-3F8E43C125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86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kalibratory.sk/" TargetMode="External"/><Relationship Id="rId5" Type="http://schemas.openxmlformats.org/officeDocument/2006/relationships/hyperlink" Target="http://www.kalibratory.cz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hyperlink" Target="http://www.kalibratory.cz/" TargetMode="External"/><Relationship Id="rId4" Type="http://schemas.openxmlformats.org/officeDocument/2006/relationships/image" Target="../media/image29.png"/><Relationship Id="rId9" Type="http://schemas.openxmlformats.org/officeDocument/2006/relationships/hyperlink" Target="mailto:kubesa@kalibratory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C607E78-BB3D-7B39-1A71-153DA1FCA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411" y="459524"/>
            <a:ext cx="3278411" cy="636023"/>
          </a:xfrm>
          <a:prstGeom prst="rect">
            <a:avLst/>
          </a:prstGeom>
        </p:spPr>
      </p:pic>
      <p:sp>
        <p:nvSpPr>
          <p:cNvPr id="32" name="TextovéPole 31">
            <a:extLst>
              <a:ext uri="{FF2B5EF4-FFF2-40B4-BE49-F238E27FC236}">
                <a16:creationId xmlns:a16="http://schemas.microsoft.com/office/drawing/2014/main" id="{70288BE5-D96E-2B36-6291-E6E745D60A0B}"/>
              </a:ext>
            </a:extLst>
          </p:cNvPr>
          <p:cNvSpPr txBox="1"/>
          <p:nvPr/>
        </p:nvSpPr>
        <p:spPr>
          <a:xfrm>
            <a:off x="4261114" y="4871013"/>
            <a:ext cx="3041708" cy="84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b="1" dirty="0"/>
              <a:t>Ing. Petr Kubesa</a:t>
            </a:r>
          </a:p>
          <a:p>
            <a:pPr algn="ctr">
              <a:lnSpc>
                <a:spcPct val="150000"/>
              </a:lnSpc>
            </a:pPr>
            <a:r>
              <a:rPr lang="cs-CZ" sz="1400" dirty="0">
                <a:solidFill>
                  <a:srgbClr val="0070C0"/>
                </a:solidFill>
              </a:rPr>
              <a:t>kubesa@kalibratory.cz</a:t>
            </a: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2BAC1659-8354-5DA3-17E5-730922C80D0A}"/>
              </a:ext>
            </a:extLst>
          </p:cNvPr>
          <p:cNvSpPr txBox="1"/>
          <p:nvPr/>
        </p:nvSpPr>
        <p:spPr>
          <a:xfrm>
            <a:off x="2663570" y="3340935"/>
            <a:ext cx="6236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200" b="0" i="0" dirty="0">
                <a:solidFill>
                  <a:srgbClr val="505559"/>
                </a:solidFill>
                <a:effectLst/>
                <a:latin typeface="Helvetica Neue"/>
              </a:rPr>
              <a:t>Mezinárodní kongres   STERIL.CZ – Brno 2026</a:t>
            </a:r>
          </a:p>
          <a:p>
            <a:pPr algn="ctr"/>
            <a:r>
              <a:rPr lang="cs-CZ" sz="1200" b="0" i="0" dirty="0">
                <a:solidFill>
                  <a:srgbClr val="505559"/>
                </a:solidFill>
                <a:effectLst/>
                <a:latin typeface="Helvetica Neue"/>
              </a:rPr>
              <a:t>XX. výroční konference České společnosti pro sterilizaci, </a:t>
            </a:r>
            <a:r>
              <a:rPr lang="cs-CZ" sz="1200" b="0" i="0" dirty="0" err="1">
                <a:solidFill>
                  <a:srgbClr val="505559"/>
                </a:solidFill>
                <a:effectLst/>
                <a:latin typeface="Helvetica Neue"/>
              </a:rPr>
              <a:t>z.s</a:t>
            </a:r>
            <a:r>
              <a:rPr lang="cs-CZ" sz="1200" b="0" i="0" dirty="0">
                <a:solidFill>
                  <a:srgbClr val="505559"/>
                </a:solidFill>
                <a:effectLst/>
                <a:latin typeface="Helvetica Neue"/>
              </a:rPr>
              <a:t>.</a:t>
            </a:r>
          </a:p>
          <a:p>
            <a:pPr algn="ctr"/>
            <a:r>
              <a:rPr lang="cs-CZ" sz="1200" b="0" i="0" dirty="0">
                <a:solidFill>
                  <a:srgbClr val="505559"/>
                </a:solidFill>
                <a:effectLst/>
                <a:latin typeface="Helvetica Neue"/>
              </a:rPr>
              <a:t>13. – 14.10.2026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7005DF1-7CE6-7F72-4020-1102F4A5F1C6}"/>
              </a:ext>
            </a:extLst>
          </p:cNvPr>
          <p:cNvSpPr txBox="1"/>
          <p:nvPr/>
        </p:nvSpPr>
        <p:spPr>
          <a:xfrm>
            <a:off x="2545218" y="1860421"/>
            <a:ext cx="623679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cs-CZ" sz="2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Nové trendy ve validaci parní sterilizace: bezdrátové </a:t>
            </a:r>
            <a:r>
              <a:rPr lang="cs-CZ" sz="2800" b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datalogery</a:t>
            </a:r>
            <a:r>
              <a:rPr lang="cs-CZ" sz="2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 elektronický </a:t>
            </a:r>
            <a:r>
              <a:rPr lang="cs-CZ" sz="2800" b="1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Bowie</a:t>
            </a:r>
            <a:r>
              <a:rPr lang="cs-CZ" sz="2800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-Dick test</a:t>
            </a:r>
            <a:endParaRPr lang="cs-CZ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033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C607E78-BB3D-7B39-1A71-153DA1FC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82" y="349941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3AA0C41-3D40-548D-B7CE-A2E83E97AFA7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7103165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F823E3F-0A9C-E95A-6D42-8C82127E6918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Úvod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B8CDCD9D-38A5-C82B-9DA8-412B92375555}"/>
              </a:ext>
            </a:extLst>
          </p:cNvPr>
          <p:cNvSpPr txBox="1"/>
          <p:nvPr/>
        </p:nvSpPr>
        <p:spPr>
          <a:xfrm>
            <a:off x="483372" y="1935268"/>
            <a:ext cx="7328783" cy="254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b="1" dirty="0"/>
              <a:t>specializujeme se na prodej kalibrační a validační techniky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b="1" dirty="0"/>
              <a:t>oblasti: </a:t>
            </a:r>
            <a:r>
              <a:rPr lang="cs-CZ" dirty="0"/>
              <a:t>farmacie, zdravotnická výroba, nemocnice, potravinářství, energetika, </a:t>
            </a:r>
            <a:r>
              <a:rPr lang="cs-CZ" dirty="0" err="1"/>
              <a:t>automotive</a:t>
            </a:r>
            <a:r>
              <a:rPr lang="cs-CZ" dirty="0"/>
              <a:t> a další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dirty="0"/>
              <a:t>renomovaní výrobci: </a:t>
            </a:r>
            <a:r>
              <a:rPr lang="cs-CZ" b="1" dirty="0"/>
              <a:t>Ellab, </a:t>
            </a:r>
            <a:r>
              <a:rPr lang="cs-CZ" b="1" dirty="0" err="1"/>
              <a:t>Beamex</a:t>
            </a:r>
            <a:r>
              <a:rPr lang="cs-CZ" b="1" dirty="0"/>
              <a:t>, </a:t>
            </a:r>
            <a:r>
              <a:rPr lang="cs-CZ" b="1" dirty="0" err="1"/>
              <a:t>Presys</a:t>
            </a:r>
            <a:r>
              <a:rPr lang="cs-CZ" b="1" dirty="0"/>
              <a:t>, PDK </a:t>
            </a:r>
            <a:r>
              <a:rPr lang="cs-CZ" dirty="0"/>
              <a:t>a další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dirty="0"/>
              <a:t>působíme v </a:t>
            </a:r>
            <a:r>
              <a:rPr lang="cs-CZ" b="1" dirty="0"/>
              <a:t>ČR </a:t>
            </a:r>
            <a:r>
              <a:rPr lang="cs-CZ" dirty="0"/>
              <a:t>a</a:t>
            </a:r>
            <a:r>
              <a:rPr lang="cs-CZ" b="1" dirty="0"/>
              <a:t> SR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dirty="0"/>
              <a:t>od roku 2024 jsme partnerem </a:t>
            </a:r>
            <a:r>
              <a:rPr lang="cs-CZ" b="1" dirty="0"/>
              <a:t>České společnosti pro sterilizaci, </a:t>
            </a:r>
            <a:r>
              <a:rPr lang="cs-CZ" b="1" dirty="0" err="1"/>
              <a:t>z.s</a:t>
            </a:r>
            <a:r>
              <a:rPr lang="cs-CZ" b="1" dirty="0"/>
              <a:t>.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9BD4131-8F79-67A5-6CB5-9E5E4C36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0635" y="6314491"/>
            <a:ext cx="296500" cy="365125"/>
          </a:xfrm>
        </p:spPr>
        <p:txBody>
          <a:bodyPr/>
          <a:lstStyle/>
          <a:p>
            <a:fld id="{035C321B-C1F6-4B24-926B-3F8E43C1254A}" type="slidenum">
              <a:rPr lang="cs-CZ" smtClean="0"/>
              <a:t>2</a:t>
            </a:fld>
            <a:endParaRPr lang="cs-CZ"/>
          </a:p>
        </p:txBody>
      </p:sp>
      <p:pic>
        <p:nvPicPr>
          <p:cNvPr id="13" name="Obrázek 12" descr="Obsah obrázku text, snímek obrazovky, Webové stránky, Internetová reklama&#10;&#10;Popis byl vytvořen automaticky">
            <a:extLst>
              <a:ext uri="{FF2B5EF4-FFF2-40B4-BE49-F238E27FC236}">
                <a16:creationId xmlns:a16="http://schemas.microsoft.com/office/drawing/2014/main" id="{5AD844E5-AB1E-B046-6F7B-92BF2562D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5" y="155679"/>
            <a:ext cx="4146729" cy="6492987"/>
          </a:xfrm>
          <a:prstGeom prst="rect">
            <a:avLst/>
          </a:prstGeom>
        </p:spPr>
      </p:pic>
      <p:sp>
        <p:nvSpPr>
          <p:cNvPr id="35" name="TextovéPole 34">
            <a:extLst>
              <a:ext uri="{FF2B5EF4-FFF2-40B4-BE49-F238E27FC236}">
                <a16:creationId xmlns:a16="http://schemas.microsoft.com/office/drawing/2014/main" id="{F0179C84-6D08-6F67-DDB2-F412E0BA87B7}"/>
              </a:ext>
            </a:extLst>
          </p:cNvPr>
          <p:cNvSpPr txBox="1"/>
          <p:nvPr/>
        </p:nvSpPr>
        <p:spPr>
          <a:xfrm>
            <a:off x="2114550" y="4815707"/>
            <a:ext cx="3981450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dirty="0">
                <a:hlinkClick r:id="rId5"/>
              </a:rPr>
              <a:t>www.kalibratory.cz</a:t>
            </a:r>
            <a:r>
              <a:rPr lang="cs-CZ" dirty="0"/>
              <a:t>   </a:t>
            </a:r>
            <a:r>
              <a:rPr lang="cs-CZ" dirty="0">
                <a:hlinkClick r:id="rId6"/>
              </a:rPr>
              <a:t>www.kalibratory.sk</a:t>
            </a:r>
            <a:endParaRPr lang="cs-CZ" dirty="0"/>
          </a:p>
        </p:txBody>
      </p:sp>
      <p:pic>
        <p:nvPicPr>
          <p:cNvPr id="37" name="Obrázek 36" descr="Obsah obrázku Písmo, text, logo, zelené&#10;&#10;Popis byl vytvořen automaticky">
            <a:extLst>
              <a:ext uri="{FF2B5EF4-FFF2-40B4-BE49-F238E27FC236}">
                <a16:creationId xmlns:a16="http://schemas.microsoft.com/office/drawing/2014/main" id="{52D044CD-AFE4-2CE5-E209-FE44E8FE03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986" y="5629322"/>
            <a:ext cx="1819529" cy="6287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29F30037-9A5B-F84C-D2E6-E690810CC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750" y="5671035"/>
            <a:ext cx="1133633" cy="51442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438586B-D8CF-763B-4480-B8E8AB0188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6592" y="5671035"/>
            <a:ext cx="1773396" cy="46487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0ACC0F9-5542-F0F0-56DB-E97D8655AC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2316" y="5410120"/>
            <a:ext cx="1611484" cy="77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7653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>
            <a:extLst>
              <a:ext uri="{FF2B5EF4-FFF2-40B4-BE49-F238E27FC236}">
                <a16:creationId xmlns:a16="http://schemas.microsoft.com/office/drawing/2014/main" id="{1E5F5BE0-3ADD-EAA7-D82A-85265CF37EB5}"/>
              </a:ext>
            </a:extLst>
          </p:cNvPr>
          <p:cNvSpPr/>
          <p:nvPr/>
        </p:nvSpPr>
        <p:spPr>
          <a:xfrm>
            <a:off x="8939209" y="1812963"/>
            <a:ext cx="2937916" cy="4569505"/>
          </a:xfrm>
          <a:prstGeom prst="rect">
            <a:avLst/>
          </a:prstGeom>
          <a:ln w="63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D605843-7608-187D-C1C8-652EF31C00AC}"/>
              </a:ext>
            </a:extLst>
          </p:cNvPr>
          <p:cNvSpPr/>
          <p:nvPr/>
        </p:nvSpPr>
        <p:spPr>
          <a:xfrm>
            <a:off x="3294749" y="1825659"/>
            <a:ext cx="2543427" cy="4569504"/>
          </a:xfrm>
          <a:prstGeom prst="rect">
            <a:avLst/>
          </a:prstGeom>
          <a:ln w="6350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13968B8-294E-0912-532E-E38F24BADFD1}"/>
              </a:ext>
            </a:extLst>
          </p:cNvPr>
          <p:cNvSpPr/>
          <p:nvPr/>
        </p:nvSpPr>
        <p:spPr>
          <a:xfrm>
            <a:off x="6020253" y="1822488"/>
            <a:ext cx="2732197" cy="4569507"/>
          </a:xfrm>
          <a:prstGeom prst="rect">
            <a:avLst/>
          </a:prstGeom>
          <a:noFill/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C607E78-BB3D-7B39-1A71-153DA1FC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3AA0C41-3D40-548D-B7CE-A2E83E97AFA7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D090FF-62FF-29A0-36B8-245147F4D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684" y="2901823"/>
            <a:ext cx="2422390" cy="138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04F12E5-4CA1-BE3B-A514-55DB787CE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152" y="2138385"/>
            <a:ext cx="1768909" cy="2298189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53240962-70B3-031D-CC24-522D50302F12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Systémy pro validaci tepelných procesů a monitoring prostředí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68D36F9-4BA7-82DB-1178-8686B80308D6}"/>
              </a:ext>
            </a:extLst>
          </p:cNvPr>
          <p:cNvSpPr txBox="1"/>
          <p:nvPr/>
        </p:nvSpPr>
        <p:spPr>
          <a:xfrm>
            <a:off x="6044992" y="1889809"/>
            <a:ext cx="2444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/>
              <a:t>Bezdrátové </a:t>
            </a:r>
            <a:r>
              <a:rPr lang="cs-CZ" sz="1200" b="1" dirty="0" err="1"/>
              <a:t>dataloggery</a:t>
            </a:r>
            <a:r>
              <a:rPr lang="cs-CZ" sz="1200" b="1" dirty="0"/>
              <a:t> </a:t>
            </a:r>
          </a:p>
          <a:p>
            <a:r>
              <a:rPr lang="cs-CZ" sz="1200" b="1" dirty="0" err="1">
                <a:solidFill>
                  <a:srgbClr val="CE1141"/>
                </a:solidFill>
              </a:rPr>
              <a:t>TrackSense</a:t>
            </a:r>
            <a:r>
              <a:rPr lang="cs-CZ" sz="1200" b="1" dirty="0">
                <a:solidFill>
                  <a:srgbClr val="CE1141"/>
                </a:solidFill>
              </a:rPr>
              <a:t>® Pro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3A0F869-5B3E-21D2-8A9F-9100F01A5191}"/>
              </a:ext>
            </a:extLst>
          </p:cNvPr>
          <p:cNvSpPr txBox="1"/>
          <p:nvPr/>
        </p:nvSpPr>
        <p:spPr>
          <a:xfrm>
            <a:off x="3321732" y="1892978"/>
            <a:ext cx="2444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/>
              <a:t>Termočlánkový validační systém </a:t>
            </a:r>
          </a:p>
          <a:p>
            <a:r>
              <a:rPr lang="cs-CZ" sz="1200" b="1" dirty="0">
                <a:solidFill>
                  <a:srgbClr val="CE1141"/>
                </a:solidFill>
              </a:rPr>
              <a:t>E-Val</a:t>
            </a:r>
            <a:r>
              <a:rPr lang="cs-CZ" sz="1200" b="0" i="0" dirty="0">
                <a:solidFill>
                  <a:srgbClr val="CE1141"/>
                </a:solidFill>
                <a:effectLst/>
                <a:latin typeface="AvenirNext LT Pro"/>
              </a:rPr>
              <a:t>™</a:t>
            </a:r>
            <a:r>
              <a:rPr lang="cs-CZ" sz="1200" b="1" dirty="0">
                <a:solidFill>
                  <a:srgbClr val="CE1141"/>
                </a:solidFill>
              </a:rPr>
              <a:t> Pro Plus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F0EC701-EEF3-933B-5EB3-71B7ABFD0203}"/>
              </a:ext>
            </a:extLst>
          </p:cNvPr>
          <p:cNvSpPr txBox="1"/>
          <p:nvPr/>
        </p:nvSpPr>
        <p:spPr>
          <a:xfrm>
            <a:off x="10108214" y="6430544"/>
            <a:ext cx="9800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/>
              <a:t>Monitoring</a:t>
            </a:r>
            <a:endParaRPr lang="cs-CZ" sz="1200" b="1" dirty="0">
              <a:solidFill>
                <a:srgbClr val="CE1141"/>
              </a:solidFill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45FD1D8D-1E8D-E251-9F04-AD3DE009F3AE}"/>
              </a:ext>
            </a:extLst>
          </p:cNvPr>
          <p:cNvSpPr txBox="1"/>
          <p:nvPr/>
        </p:nvSpPr>
        <p:spPr>
          <a:xfrm>
            <a:off x="6059981" y="4436573"/>
            <a:ext cx="2676958" cy="1725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1200" dirty="0"/>
              <a:t>špičková přesnost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1200" dirty="0"/>
              <a:t>teplotní rozsah −196 °C do 400 °C</a:t>
            </a:r>
          </a:p>
          <a:p>
            <a:pPr>
              <a:lnSpc>
                <a:spcPct val="150000"/>
              </a:lnSpc>
            </a:pPr>
            <a:r>
              <a:rPr lang="pl-PL" sz="1200" dirty="0"/>
              <a:t>        (tělo dataloggeru  −90 °C do 150 °C)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vyměnitelné snímače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dále měření, tlaku, vlhkosti, CO</a:t>
            </a:r>
            <a:r>
              <a:rPr lang="cs-CZ" sz="1200" baseline="-25000" dirty="0"/>
              <a:t>2 </a:t>
            </a:r>
            <a:r>
              <a:rPr lang="cs-CZ" sz="1200" dirty="0"/>
              <a:t>…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možnost přenosu dat online</a:t>
            </a:r>
            <a:endParaRPr lang="pl-PL" sz="1200" dirty="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ACA41B54-410C-B77A-9018-FC7CD26DCD04}"/>
              </a:ext>
            </a:extLst>
          </p:cNvPr>
          <p:cNvSpPr txBox="1"/>
          <p:nvPr/>
        </p:nvSpPr>
        <p:spPr>
          <a:xfrm>
            <a:off x="3344176" y="4439743"/>
            <a:ext cx="2444571" cy="1725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10" dotykový displej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 err="1"/>
              <a:t>tepl</a:t>
            </a:r>
            <a:r>
              <a:rPr lang="cs-CZ" sz="1200" dirty="0"/>
              <a:t>. rozsah −270 °C až 1 820 °C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52 vstupů pro snímače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identifikovatelné termočlánky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splňuje požadavky FDA 21 CFR Part 11 a GAMP</a:t>
            </a:r>
            <a:endParaRPr lang="pl-PL" sz="1200" dirty="0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F8B1C357-9343-F16F-18AF-B301EB316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9258" y="2316993"/>
            <a:ext cx="1298266" cy="58301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B6EADC1-62A6-5F15-7B6A-9FCE0BF5C162}"/>
              </a:ext>
            </a:extLst>
          </p:cNvPr>
          <p:cNvSpPr txBox="1"/>
          <p:nvPr/>
        </p:nvSpPr>
        <p:spPr>
          <a:xfrm>
            <a:off x="628919" y="2405342"/>
            <a:ext cx="2598753" cy="3747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b="1" dirty="0"/>
              <a:t>parní sterilizace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H</a:t>
            </a:r>
            <a:r>
              <a:rPr lang="pl-PL" sz="1600" baseline="-25000" dirty="0"/>
              <a:t>2</a:t>
            </a:r>
            <a:r>
              <a:rPr lang="pl-PL" sz="1600" dirty="0"/>
              <a:t>O</a:t>
            </a:r>
            <a:r>
              <a:rPr lang="pl-PL" sz="1600" baseline="-25000" dirty="0"/>
              <a:t>2</a:t>
            </a:r>
            <a:r>
              <a:rPr lang="pl-PL" sz="1600" dirty="0"/>
              <a:t> sterilizace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EtO sterilizace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dezinfektory/myčky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depyrogenizace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pasterizace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chlazení a mražení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lyofilizace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inkubátory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1600" dirty="0"/>
              <a:t>a další procesy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B284BEE-3E03-0AA9-348B-15FE19990E70}"/>
              </a:ext>
            </a:extLst>
          </p:cNvPr>
          <p:cNvSpPr txBox="1"/>
          <p:nvPr/>
        </p:nvSpPr>
        <p:spPr>
          <a:xfrm>
            <a:off x="385287" y="1924290"/>
            <a:ext cx="1466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u="sng" dirty="0"/>
              <a:t>Vhodné pro:</a:t>
            </a:r>
            <a:endParaRPr lang="cs-CZ" u="sng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1754B7B-627F-EA7E-B3C6-488C538BE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9F2142A-254D-5393-102F-2AAF5C0A698E}"/>
              </a:ext>
            </a:extLst>
          </p:cNvPr>
          <p:cNvSpPr txBox="1"/>
          <p:nvPr/>
        </p:nvSpPr>
        <p:spPr>
          <a:xfrm>
            <a:off x="5619391" y="6430544"/>
            <a:ext cx="8017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/>
              <a:t>Validace</a:t>
            </a:r>
            <a:endParaRPr lang="cs-CZ" sz="1200" b="1" dirty="0">
              <a:solidFill>
                <a:srgbClr val="CE1141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D6542F8-15D6-8832-9F52-7353BCDD5912}"/>
              </a:ext>
            </a:extLst>
          </p:cNvPr>
          <p:cNvSpPr txBox="1"/>
          <p:nvPr/>
        </p:nvSpPr>
        <p:spPr>
          <a:xfrm>
            <a:off x="9037338" y="1842634"/>
            <a:ext cx="272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/>
              <a:t>Monitorovací systém</a:t>
            </a:r>
          </a:p>
          <a:p>
            <a:r>
              <a:rPr lang="cs-CZ" sz="1200" b="1" dirty="0" err="1">
                <a:solidFill>
                  <a:srgbClr val="CE1141"/>
                </a:solidFill>
              </a:rPr>
              <a:t>TrackView</a:t>
            </a:r>
            <a:r>
              <a:rPr lang="cs-CZ" sz="1200" b="1" dirty="0">
                <a:solidFill>
                  <a:srgbClr val="CE1141"/>
                </a:solidFill>
              </a:rPr>
              <a:t>® Pro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C6E8FE8-D470-D19A-65C6-6A3D1ECF98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4824" y="2501998"/>
            <a:ext cx="2469223" cy="1676775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80EE0F01-37B8-A96B-2079-35D9B21FF821}"/>
              </a:ext>
            </a:extLst>
          </p:cNvPr>
          <p:cNvSpPr txBox="1"/>
          <p:nvPr/>
        </p:nvSpPr>
        <p:spPr>
          <a:xfrm>
            <a:off x="9118510" y="4356002"/>
            <a:ext cx="2732197" cy="2001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online monitoring v reálném čase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bezdrátový přenos dat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kontinuální monitoring teploty a RH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alarmy při překročení limitů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vizualizace a archivace dat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automatické reporty a dokumentace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200" dirty="0"/>
              <a:t>monitoring 24/7 (sklady, výroba, …)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64304323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FA289-AA95-A3AF-D321-F30278929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4A837D3F-A125-915C-50D7-6AC9E7ED2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E2C3B72-F0B8-D235-C82A-BCC1BB8B4A28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7A2FDDC-7285-5020-9E6C-8236F5154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4</a:t>
            </a:fld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2D5A4B0-2E60-2F0F-CB6B-055840B98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FB241EEC-A1C3-16B5-B5EF-2E5823B01BDF}"/>
              </a:ext>
            </a:extLst>
          </p:cNvPr>
          <p:cNvSpPr txBox="1"/>
          <p:nvPr/>
        </p:nvSpPr>
        <p:spPr>
          <a:xfrm>
            <a:off x="412961" y="1748190"/>
            <a:ext cx="8297902" cy="4997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500" b="1" dirty="0"/>
              <a:t>Princip: </a:t>
            </a:r>
          </a:p>
          <a:p>
            <a:pPr>
              <a:lnSpc>
                <a:spcPct val="100000"/>
              </a:lnSpc>
            </a:pPr>
            <a:r>
              <a:rPr lang="cs-CZ" sz="1400" dirty="0"/>
              <a:t>Nasycená pára při zvýšené teplotě a tlaku kondenzuje na povrchu sterilizovaného materiálu a při kondenzaci uvolňuje velké množství tepla. Toto teplo se přenáší do materiálu a zajišťuje účinné zničení mikroorganismů.</a:t>
            </a:r>
          </a:p>
          <a:p>
            <a:pPr>
              <a:lnSpc>
                <a:spcPct val="100000"/>
              </a:lnSpc>
            </a:pPr>
            <a:endParaRPr lang="cs-CZ" sz="500" dirty="0"/>
          </a:p>
          <a:p>
            <a:pPr>
              <a:lnSpc>
                <a:spcPct val="150000"/>
              </a:lnSpc>
            </a:pPr>
            <a:r>
              <a:rPr lang="cs-CZ" sz="1500" b="1" u="sng" dirty="0"/>
              <a:t>Typické sterilizační cykly:</a:t>
            </a:r>
            <a:br>
              <a:rPr lang="cs-CZ" sz="1500" dirty="0"/>
            </a:br>
            <a:r>
              <a:rPr lang="cs-CZ" sz="1400" dirty="0"/>
              <a:t>121 °C nebo 134 °C podle typu sterilizačního procesu a náplně.</a:t>
            </a:r>
          </a:p>
          <a:p>
            <a:pPr>
              <a:lnSpc>
                <a:spcPct val="150000"/>
              </a:lnSpc>
            </a:pPr>
            <a:endParaRPr lang="cs-CZ" sz="500" dirty="0"/>
          </a:p>
          <a:p>
            <a:pPr>
              <a:lnSpc>
                <a:spcPct val="150000"/>
              </a:lnSpc>
            </a:pPr>
            <a:r>
              <a:rPr lang="cs-CZ" sz="1500" b="1" u="sng" dirty="0"/>
              <a:t>Pro účinnou sterilizaci je klíčové:</a:t>
            </a:r>
            <a:br>
              <a:rPr lang="cs-CZ" sz="1500" dirty="0"/>
            </a:br>
            <a:r>
              <a:rPr lang="cs-CZ" sz="1400" dirty="0"/>
              <a:t>odstranění vzduchu a nekondenzovatelných plynů (NCG) a následný účinný průnik páry do celé náplně.</a:t>
            </a:r>
          </a:p>
          <a:p>
            <a:pPr>
              <a:lnSpc>
                <a:spcPct val="150000"/>
              </a:lnSpc>
            </a:pPr>
            <a:endParaRPr lang="cs-CZ" sz="500" dirty="0"/>
          </a:p>
          <a:p>
            <a:pPr>
              <a:lnSpc>
                <a:spcPct val="150000"/>
              </a:lnSpc>
            </a:pPr>
            <a:r>
              <a:rPr lang="cs-CZ" sz="1500" b="1" u="sng" dirty="0"/>
              <a:t>Rutinní kontrola a validace procesu:</a:t>
            </a:r>
          </a:p>
          <a:p>
            <a:pPr>
              <a:lnSpc>
                <a:spcPct val="150000"/>
              </a:lnSpc>
            </a:pPr>
            <a:r>
              <a:rPr lang="cs-CZ" sz="600" dirty="0"/>
              <a:t> </a:t>
            </a:r>
            <a:br>
              <a:rPr lang="cs-CZ" sz="1500" dirty="0"/>
            </a:br>
            <a:r>
              <a:rPr lang="cs-CZ" sz="1600" b="1" dirty="0" err="1"/>
              <a:t>Bowie</a:t>
            </a:r>
            <a:r>
              <a:rPr lang="cs-CZ" sz="1600" b="1" dirty="0"/>
              <a:t>-Dick test ověřuje odstranění vzduchu a průnik páry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dirty="0"/>
              <a:t>využívá se PCD a chemické indikátory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600" b="1" dirty="0"/>
              <a:t>moderní a inovativní řešení </a:t>
            </a:r>
            <a:r>
              <a:rPr lang="cs-CZ" sz="1600" dirty="0"/>
              <a:t>–</a:t>
            </a:r>
            <a:r>
              <a:rPr lang="cs-CZ" sz="1400" dirty="0"/>
              <a:t> </a:t>
            </a:r>
            <a:r>
              <a:rPr lang="cs-CZ" sz="1600" b="1" dirty="0" err="1">
                <a:solidFill>
                  <a:srgbClr val="0070C0"/>
                </a:solidFill>
              </a:rPr>
              <a:t>SteriSense</a:t>
            </a:r>
            <a:r>
              <a:rPr lang="cs-CZ" sz="1600" b="1" dirty="0">
                <a:solidFill>
                  <a:srgbClr val="0070C0"/>
                </a:solidFill>
              </a:rPr>
              <a:t>® - elektronický </a:t>
            </a:r>
            <a:r>
              <a:rPr lang="cs-CZ" sz="1600" b="1" dirty="0" err="1">
                <a:solidFill>
                  <a:srgbClr val="0070C0"/>
                </a:solidFill>
              </a:rPr>
              <a:t>Bowie</a:t>
            </a:r>
            <a:r>
              <a:rPr lang="cs-CZ" sz="1600" b="1" dirty="0">
                <a:solidFill>
                  <a:srgbClr val="0070C0"/>
                </a:solidFill>
              </a:rPr>
              <a:t>-Dick test</a:t>
            </a:r>
          </a:p>
          <a:p>
            <a:pPr>
              <a:lnSpc>
                <a:spcPct val="150000"/>
              </a:lnSpc>
            </a:pPr>
            <a:r>
              <a:rPr lang="cs-CZ" sz="500" dirty="0"/>
              <a:t> </a:t>
            </a:r>
            <a:endParaRPr lang="cs-CZ" sz="1400" dirty="0"/>
          </a:p>
          <a:p>
            <a:pPr>
              <a:lnSpc>
                <a:spcPct val="150000"/>
              </a:lnSpc>
            </a:pPr>
            <a:r>
              <a:rPr lang="cs-CZ" sz="1400" b="1" dirty="0"/>
              <a:t>Při validaci pak pomocí měřicí techniky sledujeme teplotu (a další parametry) v různých místech autoklávu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400" dirty="0"/>
              <a:t>bezdrátové </a:t>
            </a:r>
            <a:r>
              <a:rPr lang="cs-CZ" sz="1400" dirty="0" err="1"/>
              <a:t>dataloggery</a:t>
            </a:r>
            <a:r>
              <a:rPr lang="cs-CZ" sz="1400" dirty="0"/>
              <a:t> nebo drátové systémy (termočlánkové, s odporovými snímači teploty)</a:t>
            </a:r>
          </a:p>
          <a:p>
            <a:pPr>
              <a:lnSpc>
                <a:spcPct val="150000"/>
              </a:lnSpc>
            </a:pPr>
            <a:endParaRPr lang="cs-CZ" sz="500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B5FCF1F-A5A7-51FC-AD19-E65CBBDC7ED7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Parní sterilizace - úvod</a:t>
            </a:r>
          </a:p>
        </p:txBody>
      </p:sp>
      <p:pic>
        <p:nvPicPr>
          <p:cNvPr id="6" name="Picture Placeholder 14">
            <a:extLst>
              <a:ext uri="{FF2B5EF4-FFF2-40B4-BE49-F238E27FC236}">
                <a16:creationId xmlns:a16="http://schemas.microsoft.com/office/drawing/2014/main" id="{64747342-F2FA-6D90-4F6D-FB03FFFC0155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5"/>
          <a:srcRect t="2515" b="2515"/>
          <a:stretch/>
        </p:blipFill>
        <p:spPr>
          <a:xfrm>
            <a:off x="9221324" y="4247319"/>
            <a:ext cx="1809194" cy="2291593"/>
          </a:xfrm>
          <a:custGeom>
            <a:avLst/>
            <a:gdLst>
              <a:gd name="connsiteX0" fmla="*/ 751121 w 4092054"/>
              <a:gd name="connsiteY0" fmla="*/ 0 h 4664835"/>
              <a:gd name="connsiteX1" fmla="*/ 4092054 w 4092054"/>
              <a:gd name="connsiteY1" fmla="*/ 0 h 4664835"/>
              <a:gd name="connsiteX2" fmla="*/ 4092054 w 4092054"/>
              <a:gd name="connsiteY2" fmla="*/ 4664835 h 4664835"/>
              <a:gd name="connsiteX3" fmla="*/ 0 w 4092054"/>
              <a:gd name="connsiteY3" fmla="*/ 4664835 h 466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92054" h="4664835">
                <a:moveTo>
                  <a:pt x="751121" y="0"/>
                </a:moveTo>
                <a:lnTo>
                  <a:pt x="4092054" y="0"/>
                </a:lnTo>
                <a:lnTo>
                  <a:pt x="4092054" y="4664835"/>
                </a:lnTo>
                <a:lnTo>
                  <a:pt x="0" y="4664835"/>
                </a:lnTo>
                <a:close/>
              </a:path>
            </a:pathLst>
          </a:cu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1D16959-258E-6034-66A2-C1DAEB24F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9417" y="1485206"/>
            <a:ext cx="3233007" cy="237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6032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C607E78-BB3D-7B39-1A71-153DA1FC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3AA0C41-3D40-548D-B7CE-A2E83E97AFA7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F823E3F-0A9C-E95A-6D42-8C82127E6918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Zařízení Ellab </a:t>
            </a:r>
            <a:r>
              <a:rPr lang="cs-CZ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 pro elektronický </a:t>
            </a:r>
            <a:r>
              <a:rPr lang="cs-CZ" sz="2000" b="1" dirty="0" err="1">
                <a:solidFill>
                  <a:srgbClr val="0070C0"/>
                </a:solidFill>
              </a:rPr>
              <a:t>Bowie</a:t>
            </a:r>
            <a:r>
              <a:rPr lang="cs-CZ" sz="2000" b="1" dirty="0">
                <a:solidFill>
                  <a:srgbClr val="0070C0"/>
                </a:solidFill>
              </a:rPr>
              <a:t>-Dick test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B8CDCD9D-38A5-C82B-9DA8-412B92375555}"/>
              </a:ext>
            </a:extLst>
          </p:cNvPr>
          <p:cNvSpPr txBox="1"/>
          <p:nvPr/>
        </p:nvSpPr>
        <p:spPr>
          <a:xfrm>
            <a:off x="475522" y="1883580"/>
            <a:ext cx="7081423" cy="4644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cs-CZ" sz="1500" dirty="0"/>
              <a:t>Inovativní elektronické</a:t>
            </a:r>
            <a:r>
              <a:rPr lang="cs-CZ" sz="1500" b="1" dirty="0"/>
              <a:t> </a:t>
            </a:r>
            <a:r>
              <a:rPr lang="cs-CZ" sz="1500" dirty="0"/>
              <a:t>zařízení pro provádění rutinního </a:t>
            </a:r>
            <a:r>
              <a:rPr lang="cs-CZ" sz="1500" b="1" dirty="0" err="1"/>
              <a:t>Bowie</a:t>
            </a:r>
            <a:r>
              <a:rPr lang="cs-CZ" sz="1500" b="1" dirty="0"/>
              <a:t>-Dick testu </a:t>
            </a:r>
            <a:r>
              <a:rPr lang="cs-CZ" sz="1500" dirty="0"/>
              <a:t>parních sterilizátorů (autoklávů) se sterilizační teplotou 134 °C</a:t>
            </a:r>
            <a:r>
              <a:rPr lang="cs-CZ" sz="1500" b="1" dirty="0"/>
              <a:t>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cs-CZ" sz="1500" b="1" dirty="0" err="1"/>
              <a:t>Bowie</a:t>
            </a:r>
            <a:r>
              <a:rPr lang="cs-CZ" sz="1500" b="1" dirty="0"/>
              <a:t>-Dick</a:t>
            </a:r>
            <a:r>
              <a:rPr lang="cs-CZ" sz="1500" dirty="0"/>
              <a:t> </a:t>
            </a:r>
            <a:r>
              <a:rPr lang="cs-CZ" sz="1500" b="1" dirty="0"/>
              <a:t>test</a:t>
            </a:r>
            <a:r>
              <a:rPr lang="cs-CZ" sz="1500" dirty="0"/>
              <a:t> je určen pro testování pronikání páry ve vakuových autoklávech s ohledem na požadavky normy EN ISO 17 665.</a:t>
            </a:r>
            <a:endParaRPr lang="cs-CZ" sz="1500" b="1" dirty="0"/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cs-CZ" sz="1500" b="1" dirty="0" err="1"/>
              <a:t>SteriSense</a:t>
            </a:r>
            <a:r>
              <a:rPr lang="cs-CZ" sz="1500" b="1" dirty="0"/>
              <a:t>® </a:t>
            </a:r>
            <a:r>
              <a:rPr lang="cs-CZ" sz="1500" dirty="0"/>
              <a:t>je nejkompaktnější elektronický </a:t>
            </a:r>
            <a:r>
              <a:rPr lang="cs-CZ" sz="1500" dirty="0" err="1"/>
              <a:t>Bowie</a:t>
            </a:r>
            <a:r>
              <a:rPr lang="cs-CZ" sz="1500" dirty="0"/>
              <a:t>-Dick test na trhu.</a:t>
            </a:r>
            <a:endParaRPr lang="cs-CZ" sz="1500" b="1" dirty="0"/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cs-CZ" sz="1500" b="1" dirty="0"/>
              <a:t>Řada výhod</a:t>
            </a:r>
            <a:endParaRPr lang="cs-CZ" sz="1500" dirty="0"/>
          </a:p>
          <a:p>
            <a:pPr marL="742950" lvl="1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podrobné ověření kritických parametrů parní sterilizace</a:t>
            </a:r>
          </a:p>
          <a:p>
            <a:pPr marL="742950" lvl="1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eliminují dohady o výsledku</a:t>
            </a:r>
          </a:p>
          <a:p>
            <a:pPr marL="742950" lvl="1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systém </a:t>
            </a:r>
            <a:r>
              <a:rPr lang="cs-CZ" sz="1500" dirty="0" err="1"/>
              <a:t>SteriSense</a:t>
            </a:r>
            <a:r>
              <a:rPr lang="cs-CZ" sz="1500" dirty="0"/>
              <a:t>® lze používat opakovaně (až 1000 měření mezi kalibracemi)</a:t>
            </a:r>
          </a:p>
          <a:p>
            <a:pPr marL="742950" lvl="1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elektronická dokumentace a archivace naměřených dat a výsledků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9BD4131-8F79-67A5-6CB5-9E5E4C36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5</a:t>
            </a:fld>
            <a:endParaRPr lang="cs-CZ"/>
          </a:p>
        </p:txBody>
      </p:sp>
      <p:pic>
        <p:nvPicPr>
          <p:cNvPr id="2052" name="Picture 4" descr="card image">
            <a:extLst>
              <a:ext uri="{FF2B5EF4-FFF2-40B4-BE49-F238E27FC236}">
                <a16:creationId xmlns:a16="http://schemas.microsoft.com/office/drawing/2014/main" id="{A8B3D548-2169-9080-2231-065E113CD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624" y="1465722"/>
            <a:ext cx="3434176" cy="236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D1CB609-6044-C973-DB84-C0595432C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pic>
        <p:nvPicPr>
          <p:cNvPr id="5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865495ED-94B4-5C4C-6255-CF73E9BA6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9624" y="4055643"/>
            <a:ext cx="3469037" cy="230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663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C607E78-BB3D-7B39-1A71-153DA1FC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3AA0C41-3D40-548D-B7CE-A2E83E97AFA7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F823E3F-0A9C-E95A-6D42-8C82127E6918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Zařízení </a:t>
            </a:r>
            <a:r>
              <a:rPr lang="cs-CZ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 - jak funguje?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B8CDCD9D-38A5-C82B-9DA8-412B92375555}"/>
              </a:ext>
            </a:extLst>
          </p:cNvPr>
          <p:cNvSpPr txBox="1"/>
          <p:nvPr/>
        </p:nvSpPr>
        <p:spPr>
          <a:xfrm>
            <a:off x="440635" y="1920358"/>
            <a:ext cx="7702338" cy="2888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500" b="1" dirty="0"/>
              <a:t>PCD (</a:t>
            </a:r>
            <a:r>
              <a:rPr lang="cs-CZ" sz="1500" b="1" dirty="0" err="1"/>
              <a:t>Process</a:t>
            </a:r>
            <a:r>
              <a:rPr lang="cs-CZ" sz="1500" b="1" dirty="0"/>
              <a:t> </a:t>
            </a:r>
            <a:r>
              <a:rPr lang="cs-CZ" sz="1500" b="1" dirty="0" err="1"/>
              <a:t>Challenge</a:t>
            </a:r>
            <a:r>
              <a:rPr lang="cs-CZ" sz="1500" b="1" dirty="0"/>
              <a:t> </a:t>
            </a:r>
            <a:r>
              <a:rPr lang="cs-CZ" sz="1500" b="1" dirty="0" err="1"/>
              <a:t>Device</a:t>
            </a:r>
            <a:r>
              <a:rPr lang="cs-CZ" sz="1500" b="1" dirty="0"/>
              <a:t>)</a:t>
            </a:r>
            <a:r>
              <a:rPr lang="cs-CZ" sz="1500" dirty="0"/>
              <a:t> bylo speciálně navrženo tak, aby reflektovalo referenční metodu původně vyvinutou Dr. J. </a:t>
            </a:r>
            <a:r>
              <a:rPr lang="cs-CZ" sz="1500" dirty="0" err="1"/>
              <a:t>Bowiem</a:t>
            </a:r>
            <a:r>
              <a:rPr lang="cs-CZ" sz="1500" dirty="0"/>
              <a:t> a J. Dickem v 60. letech 20. století.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500" dirty="0"/>
              <a:t>Funkcí PCD je prověřit pronikání páry v parním sterilizátoru v souladu s normou ISO 11140-4.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500" b="1" dirty="0"/>
              <a:t>Dva teplotní senzory </a:t>
            </a:r>
            <a:r>
              <a:rPr lang="cs-CZ" sz="1500" dirty="0"/>
              <a:t>-  1 x teplota uvnitř PCD a 1 x okolní teplota v komoře.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500" b="1" dirty="0"/>
              <a:t>Tlakový snímač </a:t>
            </a:r>
            <a:r>
              <a:rPr lang="cs-CZ" sz="1500" dirty="0"/>
              <a:t>v komoře slouží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500" dirty="0"/>
              <a:t>pro detekci tlakových pulzů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500" dirty="0"/>
              <a:t>pro výpočet hodnoty teoretické teploty syté páry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cs-CZ" b="1" dirty="0"/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9BD4131-8F79-67A5-6CB5-9E5E4C36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6</a:t>
            </a:fld>
            <a:endParaRPr lang="cs-CZ"/>
          </a:p>
        </p:txBody>
      </p:sp>
      <p:pic>
        <p:nvPicPr>
          <p:cNvPr id="4" name="Obrázek 3" descr="Obsah obrázku válec, kuchyňský spotřebič, Malý spotřebič, Domácí spotřebič&#10;&#10;Popis byl vytvořen automaticky">
            <a:extLst>
              <a:ext uri="{FF2B5EF4-FFF2-40B4-BE49-F238E27FC236}">
                <a16:creationId xmlns:a16="http://schemas.microsoft.com/office/drawing/2014/main" id="{4AA984C3-4119-33C3-AD32-63AB08E17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374826"/>
            <a:ext cx="1571878" cy="4672174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5B6409A-EE01-B2E6-E68F-DB0DF8E4EDFE}"/>
              </a:ext>
            </a:extLst>
          </p:cNvPr>
          <p:cNvSpPr txBox="1"/>
          <p:nvPr/>
        </p:nvSpPr>
        <p:spPr>
          <a:xfrm>
            <a:off x="9766127" y="1808798"/>
            <a:ext cx="1270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/>
              <a:t>PCD (</a:t>
            </a:r>
            <a:r>
              <a:rPr lang="cs-CZ" sz="1100" dirty="0" err="1"/>
              <a:t>Process</a:t>
            </a:r>
            <a:r>
              <a:rPr lang="cs-CZ" sz="1100" dirty="0"/>
              <a:t> </a:t>
            </a:r>
            <a:r>
              <a:rPr lang="cs-CZ" sz="1100" dirty="0" err="1"/>
              <a:t>Challenge</a:t>
            </a:r>
            <a:r>
              <a:rPr lang="cs-CZ" sz="1100" dirty="0"/>
              <a:t> </a:t>
            </a:r>
            <a:r>
              <a:rPr lang="cs-CZ" sz="1100" dirty="0" err="1"/>
              <a:t>Device</a:t>
            </a:r>
            <a:r>
              <a:rPr lang="cs-CZ" sz="1100" dirty="0"/>
              <a:t>) </a:t>
            </a:r>
          </a:p>
          <a:p>
            <a:r>
              <a:rPr lang="cs-CZ" sz="1100" dirty="0"/>
              <a:t>s jádrem z nerezové oceli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5F94AC3-5980-7764-D4AF-B6ABF88B0069}"/>
              </a:ext>
            </a:extLst>
          </p:cNvPr>
          <p:cNvSpPr txBox="1"/>
          <p:nvPr/>
        </p:nvSpPr>
        <p:spPr>
          <a:xfrm>
            <a:off x="9737008" y="3330677"/>
            <a:ext cx="127003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/>
              <a:t>Trojitý snímač</a:t>
            </a:r>
          </a:p>
          <a:p>
            <a:r>
              <a:rPr lang="cs-CZ" sz="1100" dirty="0"/>
              <a:t>(2 x teplota a 1 x tlak)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6E900A3-2441-F439-D411-9F4AB5CB8207}"/>
              </a:ext>
            </a:extLst>
          </p:cNvPr>
          <p:cNvSpPr txBox="1"/>
          <p:nvPr/>
        </p:nvSpPr>
        <p:spPr>
          <a:xfrm>
            <a:off x="9766127" y="4697066"/>
            <a:ext cx="127003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 err="1"/>
              <a:t>Datalogger</a:t>
            </a:r>
            <a:r>
              <a:rPr lang="cs-CZ" sz="1100" dirty="0"/>
              <a:t> s baterií s dlouhou životností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BA4D0CA-745B-F102-7C30-8A696DFB2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8A4637C-8967-BF18-2F10-19721B570098}"/>
              </a:ext>
            </a:extLst>
          </p:cNvPr>
          <p:cNvSpPr txBox="1"/>
          <p:nvPr/>
        </p:nvSpPr>
        <p:spPr>
          <a:xfrm>
            <a:off x="468642" y="4697066"/>
            <a:ext cx="71254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b="1" dirty="0"/>
              <a:t>Díky kombinaci těchto měření systém dokáže sledovat, jak pára proniká do PCD a jak se uvnitř mění teplota. Z tlaku lze zároveň určit teoretickou teplotu syté páry a porovnat ji se skutečně naměřenou teplotou. </a:t>
            </a:r>
          </a:p>
          <a:p>
            <a:pPr algn="ctr"/>
            <a:endParaRPr lang="cs-CZ" sz="1500" b="1" dirty="0"/>
          </a:p>
          <a:p>
            <a:pPr algn="ctr"/>
            <a:r>
              <a:rPr lang="cs-CZ" sz="1500" b="1" dirty="0"/>
              <a:t>Tím získáváme podstatně více informací než jen jednoduchý výsledek chemického indikátoru.</a:t>
            </a:r>
          </a:p>
        </p:txBody>
      </p:sp>
    </p:spTree>
    <p:extLst>
      <p:ext uri="{BB962C8B-B14F-4D97-AF65-F5344CB8AC3E}">
        <p14:creationId xmlns:p14="http://schemas.microsoft.com/office/powerpoint/2010/main" val="153603814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B4A6D-1DA1-0E08-B2E5-B9AA777BD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ek 20">
            <a:extLst>
              <a:ext uri="{FF2B5EF4-FFF2-40B4-BE49-F238E27FC236}">
                <a16:creationId xmlns:a16="http://schemas.microsoft.com/office/drawing/2014/main" id="{D2FB45FC-2C41-8DB2-6821-7CC51B4CA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429" y="4855257"/>
            <a:ext cx="4329397" cy="168365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18461E7-764F-0378-66DC-40DEE22F3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03098C14-A43B-D475-1ACA-DEBAE789BC8E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2A5BE50-0D5A-5D6F-8DF1-E53F343F61AD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Zařízení </a:t>
            </a:r>
            <a:r>
              <a:rPr lang="cs-CZ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 - PCD </a:t>
            </a:r>
            <a:r>
              <a:rPr lang="cs-CZ" sz="2000" b="1" dirty="0" err="1">
                <a:solidFill>
                  <a:srgbClr val="0070C0"/>
                </a:solidFill>
              </a:rPr>
              <a:t>Process</a:t>
            </a:r>
            <a:r>
              <a:rPr lang="cs-CZ" sz="2000" b="1" dirty="0">
                <a:solidFill>
                  <a:srgbClr val="0070C0"/>
                </a:solidFill>
              </a:rPr>
              <a:t> </a:t>
            </a:r>
            <a:r>
              <a:rPr lang="cs-CZ" sz="2000" b="1" dirty="0" err="1">
                <a:solidFill>
                  <a:srgbClr val="0070C0"/>
                </a:solidFill>
              </a:rPr>
              <a:t>Challenge</a:t>
            </a:r>
            <a:r>
              <a:rPr lang="cs-CZ" sz="2000" b="1" dirty="0">
                <a:solidFill>
                  <a:srgbClr val="0070C0"/>
                </a:solidFill>
              </a:rPr>
              <a:t> </a:t>
            </a:r>
            <a:r>
              <a:rPr lang="cs-CZ" sz="2000" b="1" dirty="0" err="1">
                <a:solidFill>
                  <a:srgbClr val="0070C0"/>
                </a:solidFill>
              </a:rPr>
              <a:t>Device</a:t>
            </a:r>
            <a:endParaRPr lang="cs-CZ" sz="2000" b="1" dirty="0">
              <a:solidFill>
                <a:srgbClr val="0070C0"/>
              </a:solidFill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B4A37C6-30B1-92DB-5DE2-94B4E231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7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BC5CC9-45A7-245B-5F0F-149E0C18D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A15BBEE-9B2B-26EA-640F-20705CFB3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7727" y="1324528"/>
            <a:ext cx="3201834" cy="2792172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384CEF-50F1-DA6A-81DD-072968C7A983}"/>
              </a:ext>
            </a:extLst>
          </p:cNvPr>
          <p:cNvSpPr txBox="1"/>
          <p:nvPr/>
        </p:nvSpPr>
        <p:spPr>
          <a:xfrm>
            <a:off x="512674" y="1958798"/>
            <a:ext cx="7688050" cy="282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PCD vytváří definovanou zátěž pro průnik páry ve sterilizátoru</a:t>
            </a:r>
            <a:r>
              <a:rPr lang="cs-CZ" sz="1500" dirty="0"/>
              <a:t>.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500" dirty="0"/>
              <a:t>pro malé sterilizátory je konstrukce PCD definována normou EN ISO 11140-6</a:t>
            </a:r>
          </a:p>
          <a:p>
            <a:pPr lvl="0">
              <a:lnSpc>
                <a:spcPct val="100000"/>
              </a:lnSpc>
            </a:pPr>
            <a:r>
              <a:rPr lang="cs-CZ" sz="1500" dirty="0"/>
              <a:t>        (nahradila EN 867-5).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Patent EP3628339B1</a:t>
            </a:r>
          </a:p>
          <a:p>
            <a:pPr lvl="1"/>
            <a:endParaRPr lang="cs-CZ" sz="1500" i="1" dirty="0"/>
          </a:p>
          <a:p>
            <a:pPr lvl="1"/>
            <a:r>
              <a:rPr lang="cs-CZ" sz="1500" i="1" dirty="0"/>
              <a:t>CHALLENGE DEVICE FOR USE WITH A MEASURING UNIT FOR TESTING STEAM STERILIZATION EFFICIENCY AND A METHOD OF MANUFACTURE OF A CHALLENGE DEVICE  </a:t>
            </a:r>
          </a:p>
          <a:p>
            <a:pPr lvl="1"/>
            <a:endParaRPr lang="cs-CZ" sz="1500" dirty="0"/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1500" b="1" dirty="0"/>
              <a:t>u </a:t>
            </a:r>
            <a:r>
              <a:rPr lang="cs-CZ" sz="1500" b="1" dirty="0" err="1"/>
              <a:t>SteriSense</a:t>
            </a:r>
            <a:r>
              <a:rPr lang="cs-CZ" sz="1500" b="1" dirty="0"/>
              <a:t> lze PCD jednoduše vyměnit za náhradní</a:t>
            </a:r>
            <a:r>
              <a:rPr lang="cs-CZ" sz="1500" dirty="0"/>
              <a:t>, takže není nutné čekat na jeho ochlazení.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2DBA3BBB-4165-E866-2328-C638CCE63E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293" y="5248228"/>
            <a:ext cx="1079327" cy="12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3061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1A97-3495-F3CC-7F90-AB64BE38A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DFD06A9-7FEB-5203-F26D-6B27AD5EB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7DF79246-8D2B-6444-C154-A4E3F39BE1AA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0130361-B925-CDFE-9ACF-68F00FE4628E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70C0"/>
                </a:solidFill>
              </a:rPr>
              <a:t>Zařízení </a:t>
            </a:r>
            <a:r>
              <a:rPr lang="cs-CZ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 - trojitý sensor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E855357-8D71-1F59-8725-780B36950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8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4C7E8E3-0A4A-D99F-3DBF-C26852BF2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2C24CCA8-A07C-14CB-C95D-5FE6473A0C5D}"/>
              </a:ext>
            </a:extLst>
          </p:cNvPr>
          <p:cNvSpPr txBox="1"/>
          <p:nvPr/>
        </p:nvSpPr>
        <p:spPr>
          <a:xfrm>
            <a:off x="512674" y="1958798"/>
            <a:ext cx="10662257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b="1" dirty="0"/>
              <a:t>1. teplotní sensor </a:t>
            </a:r>
            <a:r>
              <a:rPr lang="cs-CZ" dirty="0"/>
              <a:t>– měří teplotu uvnitř PCD.</a:t>
            </a:r>
          </a:p>
          <a:p>
            <a:pPr lvl="0">
              <a:lnSpc>
                <a:spcPct val="150000"/>
              </a:lnSpc>
            </a:pPr>
            <a:r>
              <a:rPr lang="cs-CZ" b="1" dirty="0"/>
              <a:t>2. teplotní sensor </a:t>
            </a:r>
            <a:r>
              <a:rPr lang="cs-CZ" dirty="0"/>
              <a:t>– měří teplotu prostředí ve sterilizační komoře.</a:t>
            </a:r>
          </a:p>
          <a:p>
            <a:pPr lvl="0">
              <a:lnSpc>
                <a:spcPct val="150000"/>
              </a:lnSpc>
            </a:pPr>
            <a:r>
              <a:rPr lang="cs-CZ" b="1" dirty="0"/>
              <a:t>Tlakový senzor</a:t>
            </a:r>
            <a:r>
              <a:rPr lang="cs-CZ" dirty="0"/>
              <a:t> – měří tlak ve sterilizační komoře.</a:t>
            </a:r>
          </a:p>
          <a:p>
            <a:pPr lvl="0">
              <a:lnSpc>
                <a:spcPct val="150000"/>
              </a:lnSpc>
            </a:pPr>
            <a:r>
              <a:rPr lang="cs-CZ" b="1" dirty="0"/>
              <a:t>Ochranný adaptér</a:t>
            </a:r>
            <a:r>
              <a:rPr lang="cs-CZ" dirty="0"/>
              <a:t> chrání senzor během provozu a pomáhá vhodně umístit zařízení v autoklávu.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D15B6E4-BE53-7AE3-F561-D8C1811B1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657" y="3909134"/>
            <a:ext cx="9201752" cy="244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3674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1614D-A1F3-51CA-8079-8340D7CB7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56D338ED-C58D-334C-8E63-DA141EA92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B54C7AC4-282D-53AC-1DA8-0C5D0D60F762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377760D-ADA2-344B-1FF1-6898E1CD3F44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 – paměť, baterie a přenos dat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4228440-448B-9D2D-E3B3-CA10630F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9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32941F6-4F48-EE1D-B97B-A46602D56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141F6131-4EDA-5879-8F5B-EEA1B2EEC33D}"/>
              </a:ext>
            </a:extLst>
          </p:cNvPr>
          <p:cNvSpPr txBox="1"/>
          <p:nvPr/>
        </p:nvSpPr>
        <p:spPr>
          <a:xfrm>
            <a:off x="512674" y="1958798"/>
            <a:ext cx="6552269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Paměť: </a:t>
            </a:r>
            <a:r>
              <a:rPr lang="cs-CZ" dirty="0"/>
              <a:t>až 40 000 datových bodů / 10 000 vzorků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Baterie: </a:t>
            </a:r>
            <a:r>
              <a:rPr lang="cs-CZ" dirty="0"/>
              <a:t>kapacita až pro 1 000 testovacích cyklů při 30 min cyklu, vzorkování každou 1 sekundu při teplotě 134 °C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 err="1"/>
              <a:t>Reader</a:t>
            </a:r>
            <a:r>
              <a:rPr lang="cs-CZ" b="1" dirty="0"/>
              <a:t> Station: </a:t>
            </a:r>
            <a:r>
              <a:rPr lang="cs-CZ" dirty="0"/>
              <a:t>kompaktní zařízení pro spuštění a načtení dat ze </a:t>
            </a:r>
            <a:r>
              <a:rPr lang="cs-CZ" dirty="0" err="1"/>
              <a:t>SteriSense</a:t>
            </a:r>
            <a:r>
              <a:rPr lang="cs-CZ" dirty="0"/>
              <a:t> </a:t>
            </a:r>
            <a:r>
              <a:rPr lang="cs-CZ" dirty="0" err="1"/>
              <a:t>dataloggeru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2B371A3-723E-B06B-6600-EF5A26FF6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3741" y="4410554"/>
            <a:ext cx="9185695" cy="2372623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2412BFB-D627-F914-D159-1C5E259FC8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6833" y="2385744"/>
            <a:ext cx="1702382" cy="196310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F5D02D1-BD0A-9E89-FE97-5AEE3E801B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00">
            <a:off x="9518503" y="1661595"/>
            <a:ext cx="2021865" cy="294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0601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D1E78-C8DF-B5FD-876A-2B7E8FE5A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323EC64A-E471-64F9-C063-1C7FFE192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8530026-AA31-F69A-81A6-70E40800D437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D3BB25B-C7DE-CE27-D8D8-5EF57878215E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 - čtecí stanice, software a export výsledku v PDF 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9CFD00A-6CF7-7875-9202-B810B4458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10</a:t>
            </a:fld>
            <a:endParaRPr lang="cs-CZ" dirty="0"/>
          </a:p>
        </p:txBody>
      </p:sp>
      <p:pic>
        <p:nvPicPr>
          <p:cNvPr id="5" name="Obrázek 4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DFD74AD8-36ED-872F-ECEB-85C7B7FB5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65" y="2174867"/>
            <a:ext cx="6297360" cy="4030310"/>
          </a:xfrm>
          <a:prstGeom prst="rect">
            <a:avLst/>
          </a:prstGeom>
        </p:spPr>
      </p:pic>
      <p:pic>
        <p:nvPicPr>
          <p:cNvPr id="16" name="Obrázek 15" descr="Obsah obrázku mikroskop&#10;&#10;Popis byl vytvořen automaticky">
            <a:extLst>
              <a:ext uri="{FF2B5EF4-FFF2-40B4-BE49-F238E27FC236}">
                <a16:creationId xmlns:a16="http://schemas.microsoft.com/office/drawing/2014/main" id="{2750039E-35E0-C2B7-7659-94B5201A2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6" y="1926781"/>
            <a:ext cx="1121086" cy="1800005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95BD114C-5F32-E0FB-6F5B-F8EB07796AE4}"/>
              </a:ext>
            </a:extLst>
          </p:cNvPr>
          <p:cNvSpPr txBox="1"/>
          <p:nvPr/>
        </p:nvSpPr>
        <p:spPr>
          <a:xfrm>
            <a:off x="6470809" y="3649341"/>
            <a:ext cx="2014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600" b="1" dirty="0"/>
              <a:t>Vyhodnocení výsledků </a:t>
            </a:r>
          </a:p>
        </p:txBody>
      </p: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3352ACC2-A5EE-FC13-C555-226DF62B155B}"/>
              </a:ext>
            </a:extLst>
          </p:cNvPr>
          <p:cNvCxnSpPr>
            <a:cxnSpLocks/>
          </p:cNvCxnSpPr>
          <p:nvPr/>
        </p:nvCxnSpPr>
        <p:spPr>
          <a:xfrm>
            <a:off x="871582" y="3734341"/>
            <a:ext cx="409640" cy="27450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86A13ADF-3978-3B25-C9E1-1BA9C8468ED0}"/>
              </a:ext>
            </a:extLst>
          </p:cNvPr>
          <p:cNvCxnSpPr>
            <a:cxnSpLocks/>
          </p:cNvCxnSpPr>
          <p:nvPr/>
        </p:nvCxnSpPr>
        <p:spPr>
          <a:xfrm flipV="1">
            <a:off x="8128375" y="3014669"/>
            <a:ext cx="482225" cy="3644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A2DE01AD-7531-986C-8CAF-5ACF06582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7B137A8-D6DF-A0A1-C738-7E28D3C252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8375" y="980605"/>
            <a:ext cx="3707650" cy="1734716"/>
          </a:xfrm>
          <a:prstGeom prst="rect">
            <a:avLst/>
          </a:prstGeom>
        </p:spPr>
      </p:pic>
      <p:pic>
        <p:nvPicPr>
          <p:cNvPr id="8" name="Obrázek 7" descr="Obsah obrázku mikroskop&#10;&#10;Popis byl vytvořen automaticky">
            <a:extLst>
              <a:ext uri="{FF2B5EF4-FFF2-40B4-BE49-F238E27FC236}">
                <a16:creationId xmlns:a16="http://schemas.microsoft.com/office/drawing/2014/main" id="{BA561692-3238-ABAF-5AF7-48EB1EE62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10" y="2036839"/>
            <a:ext cx="1121087" cy="1800007"/>
          </a:xfrm>
          <a:prstGeom prst="rect">
            <a:avLst/>
          </a:prstGeom>
        </p:spPr>
      </p:pic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C5071F78-423A-C273-1C05-A822BECF17D1}"/>
              </a:ext>
            </a:extLst>
          </p:cNvPr>
          <p:cNvCxnSpPr>
            <a:cxnSpLocks/>
          </p:cNvCxnSpPr>
          <p:nvPr/>
        </p:nvCxnSpPr>
        <p:spPr>
          <a:xfrm flipV="1">
            <a:off x="4145658" y="3836846"/>
            <a:ext cx="245367" cy="3972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ek 14">
            <a:extLst>
              <a:ext uri="{FF2B5EF4-FFF2-40B4-BE49-F238E27FC236}">
                <a16:creationId xmlns:a16="http://schemas.microsoft.com/office/drawing/2014/main" id="{6E884C40-99DF-972E-1116-69739D4681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8836" y="3668611"/>
            <a:ext cx="2499418" cy="2009772"/>
          </a:xfrm>
          <a:prstGeom prst="rect">
            <a:avLst/>
          </a:prstGeom>
        </p:spPr>
      </p:pic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C6492CA4-047E-EA4D-F15B-7344C693A64E}"/>
              </a:ext>
            </a:extLst>
          </p:cNvPr>
          <p:cNvCxnSpPr>
            <a:cxnSpLocks/>
          </p:cNvCxnSpPr>
          <p:nvPr/>
        </p:nvCxnSpPr>
        <p:spPr>
          <a:xfrm>
            <a:off x="5331997" y="3429000"/>
            <a:ext cx="764003" cy="297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248C224-77A0-9E2A-F2AB-728E4C71AFC1}"/>
              </a:ext>
            </a:extLst>
          </p:cNvPr>
          <p:cNvSpPr txBox="1"/>
          <p:nvPr/>
        </p:nvSpPr>
        <p:spPr>
          <a:xfrm>
            <a:off x="32347" y="4211832"/>
            <a:ext cx="1230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200" b="1" dirty="0">
                <a:solidFill>
                  <a:srgbClr val="444444"/>
                </a:solidFill>
                <a:latin typeface="Hind Siliguri" panose="02000000000000000000" pitchFamily="2" charset="-18"/>
              </a:rPr>
              <a:t>Nastartování</a:t>
            </a:r>
          </a:p>
          <a:p>
            <a:pPr algn="ctr"/>
            <a:r>
              <a:rPr lang="cs-CZ" sz="1200" b="1" dirty="0" err="1">
                <a:solidFill>
                  <a:srgbClr val="444444"/>
                </a:solidFill>
                <a:latin typeface="Hind Siliguri" panose="02000000000000000000" pitchFamily="2" charset="-18"/>
              </a:rPr>
              <a:t>SteriSense</a:t>
            </a:r>
            <a:r>
              <a:rPr lang="cs-CZ" sz="1200" b="1" dirty="0">
                <a:solidFill>
                  <a:srgbClr val="444444"/>
                </a:solidFill>
                <a:latin typeface="Hind Siliguri" panose="02000000000000000000" pitchFamily="2" charset="-18"/>
              </a:rPr>
              <a:t>® </a:t>
            </a:r>
            <a:endParaRPr lang="cs-CZ" dirty="0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DFAAEBE8-DDC1-CFDF-6338-57EC7D04AED1}"/>
              </a:ext>
            </a:extLst>
          </p:cNvPr>
          <p:cNvSpPr txBox="1"/>
          <p:nvPr/>
        </p:nvSpPr>
        <p:spPr>
          <a:xfrm>
            <a:off x="2129910" y="5762397"/>
            <a:ext cx="1230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200" b="1" dirty="0">
                <a:solidFill>
                  <a:srgbClr val="444444"/>
                </a:solidFill>
                <a:latin typeface="Hind Siliguri" panose="02000000000000000000" pitchFamily="2" charset="-18"/>
              </a:rPr>
              <a:t>Provedení testu ve sterilizátoru</a:t>
            </a:r>
            <a:endParaRPr lang="cs-CZ" dirty="0"/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B3886E7C-D0D8-2664-3CEE-E5F93615865B}"/>
              </a:ext>
            </a:extLst>
          </p:cNvPr>
          <p:cNvSpPr txBox="1"/>
          <p:nvPr/>
        </p:nvSpPr>
        <p:spPr>
          <a:xfrm>
            <a:off x="4210910" y="4089277"/>
            <a:ext cx="1230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200" b="1" dirty="0">
                <a:solidFill>
                  <a:srgbClr val="444444"/>
                </a:solidFill>
                <a:latin typeface="Hind Siliguri" panose="02000000000000000000" pitchFamily="2" charset="-18"/>
              </a:rPr>
              <a:t>Načtení</a:t>
            </a:r>
          </a:p>
          <a:p>
            <a:pPr algn="ctr"/>
            <a:r>
              <a:rPr lang="cs-CZ" sz="1200" b="1" dirty="0">
                <a:solidFill>
                  <a:srgbClr val="444444"/>
                </a:solidFill>
                <a:latin typeface="Hind Siliguri" panose="02000000000000000000" pitchFamily="2" charset="-18"/>
              </a:rPr>
              <a:t>naměřených</a:t>
            </a:r>
          </a:p>
          <a:p>
            <a:pPr algn="ctr"/>
            <a:r>
              <a:rPr lang="cs-CZ" sz="1200" b="1" dirty="0">
                <a:solidFill>
                  <a:srgbClr val="444444"/>
                </a:solidFill>
                <a:latin typeface="Hind Siliguri" panose="02000000000000000000" pitchFamily="2" charset="-18"/>
              </a:rPr>
              <a:t>dat</a:t>
            </a:r>
            <a:endParaRPr lang="cs-CZ" dirty="0"/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2B2EF9AF-5978-5875-EB16-3D6F88CE913C}"/>
              </a:ext>
            </a:extLst>
          </p:cNvPr>
          <p:cNvSpPr txBox="1"/>
          <p:nvPr/>
        </p:nvSpPr>
        <p:spPr>
          <a:xfrm>
            <a:off x="7092950" y="5102341"/>
            <a:ext cx="23599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600" b="1" dirty="0"/>
              <a:t>Zprávu o výsledku</a:t>
            </a:r>
          </a:p>
          <a:p>
            <a:pPr algn="ctr"/>
            <a:r>
              <a:rPr lang="cs-CZ" sz="1600" b="1" dirty="0"/>
              <a:t>B-D testu</a:t>
            </a:r>
          </a:p>
          <a:p>
            <a:pPr algn="ctr"/>
            <a:r>
              <a:rPr lang="cs-CZ" sz="1600" b="1" dirty="0"/>
              <a:t>Prošel / Neprošel</a:t>
            </a:r>
          </a:p>
          <a:p>
            <a:pPr algn="ctr"/>
            <a:r>
              <a:rPr lang="cs-CZ" sz="1200" dirty="0"/>
              <a:t>(EN ISO 11140-4 / EN ISO 17665)</a:t>
            </a:r>
          </a:p>
        </p:txBody>
      </p:sp>
      <p:cxnSp>
        <p:nvCxnSpPr>
          <p:cNvPr id="32" name="Přímá spojnice se šipkou 31">
            <a:extLst>
              <a:ext uri="{FF2B5EF4-FFF2-40B4-BE49-F238E27FC236}">
                <a16:creationId xmlns:a16="http://schemas.microsoft.com/office/drawing/2014/main" id="{74DBCC6F-A251-2317-9AFA-FB5858CE5A0C}"/>
              </a:ext>
            </a:extLst>
          </p:cNvPr>
          <p:cNvCxnSpPr>
            <a:cxnSpLocks/>
          </p:cNvCxnSpPr>
          <p:nvPr/>
        </p:nvCxnSpPr>
        <p:spPr>
          <a:xfrm>
            <a:off x="8406287" y="4319406"/>
            <a:ext cx="812533" cy="33532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33856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C607E78-BB3D-7B39-1A71-153DA1FC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3AA0C41-3D40-548D-B7CE-A2E83E97AFA7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F823E3F-0A9C-E95A-6D42-8C82127E6918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</a:t>
            </a:r>
            <a:r>
              <a:rPr lang="en-US" sz="2000" b="1" dirty="0">
                <a:solidFill>
                  <a:srgbClr val="0070C0"/>
                </a:solidFill>
              </a:rPr>
              <a:t> – </a:t>
            </a:r>
            <a:r>
              <a:rPr lang="en-US" sz="2000" b="1" dirty="0" err="1">
                <a:solidFill>
                  <a:srgbClr val="0070C0"/>
                </a:solidFill>
              </a:rPr>
              <a:t>ověřeno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vůči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referenční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metodě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9BD4131-8F79-67A5-6CB5-9E5E4C36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11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7E9AC3B-74CC-E6EA-4093-7FD80729C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88C6BAE7-6F13-1189-01D5-8C300AE49EF3}"/>
              </a:ext>
            </a:extLst>
          </p:cNvPr>
          <p:cNvSpPr txBox="1">
            <a:spLocks/>
          </p:cNvSpPr>
          <p:nvPr/>
        </p:nvSpPr>
        <p:spPr>
          <a:xfrm>
            <a:off x="440634" y="2080419"/>
            <a:ext cx="7548333" cy="4641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b="1" dirty="0" err="1"/>
              <a:t>Certifikovaná</a:t>
            </a:r>
            <a:r>
              <a:rPr lang="en-GB" sz="1500" b="1" dirty="0"/>
              <a:t> </a:t>
            </a:r>
            <a:r>
              <a:rPr lang="en-GB" sz="1500" b="1" dirty="0" err="1"/>
              <a:t>shoda</a:t>
            </a:r>
            <a:r>
              <a:rPr lang="en-GB" sz="1500" dirty="0"/>
              <a:t> s </a:t>
            </a:r>
            <a:r>
              <a:rPr lang="en-GB" sz="1500" dirty="0" err="1"/>
              <a:t>požadavky</a:t>
            </a:r>
            <a:r>
              <a:rPr lang="en-GB" sz="1500" dirty="0"/>
              <a:t> ISO 11140-4, </a:t>
            </a:r>
            <a:r>
              <a:rPr lang="en-GB" sz="1500" dirty="0" err="1"/>
              <a:t>příloha</a:t>
            </a:r>
            <a:r>
              <a:rPr lang="en-GB" sz="1500" dirty="0"/>
              <a:t> B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 err="1"/>
              <a:t>Ověření</a:t>
            </a:r>
            <a:r>
              <a:rPr lang="en-GB" sz="1500" dirty="0"/>
              <a:t> </a:t>
            </a:r>
            <a:r>
              <a:rPr lang="en-GB" sz="1500" dirty="0" err="1"/>
              <a:t>provedla</a:t>
            </a:r>
            <a:r>
              <a:rPr lang="en-GB" sz="1500" dirty="0"/>
              <a:t> </a:t>
            </a:r>
            <a:r>
              <a:rPr lang="en-GB" sz="1500" b="1" dirty="0" err="1"/>
              <a:t>akreditovaná</a:t>
            </a:r>
            <a:r>
              <a:rPr lang="en-GB" sz="1500" b="1" dirty="0"/>
              <a:t> </a:t>
            </a:r>
            <a:r>
              <a:rPr lang="en-GB" sz="1500" b="1" dirty="0" err="1"/>
              <a:t>zkušební</a:t>
            </a:r>
            <a:r>
              <a:rPr lang="en-GB" sz="1500" b="1" dirty="0"/>
              <a:t> </a:t>
            </a:r>
            <a:r>
              <a:rPr lang="en-GB" sz="1500" b="1" dirty="0" err="1"/>
              <a:t>laboratoř</a:t>
            </a:r>
            <a:r>
              <a:rPr lang="en-GB" sz="1500" b="1" dirty="0"/>
              <a:t> SAL GmbH </a:t>
            </a:r>
            <a:r>
              <a:rPr lang="en-GB" sz="1500" dirty="0"/>
              <a:t>v </a:t>
            </a:r>
            <a:r>
              <a:rPr lang="en-GB" sz="1500" dirty="0" err="1"/>
              <a:t>Německu</a:t>
            </a:r>
            <a:r>
              <a:rPr lang="en-GB" sz="1500" dirty="0"/>
              <a:t>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b="1" dirty="0" err="1"/>
              <a:t>SteriSense</a:t>
            </a:r>
            <a:r>
              <a:rPr lang="en-GB" sz="1500" b="1" dirty="0"/>
              <a:t> </a:t>
            </a:r>
            <a:r>
              <a:rPr lang="en-GB" sz="1500" b="1" dirty="0" err="1"/>
              <a:t>byl</a:t>
            </a:r>
            <a:r>
              <a:rPr lang="en-GB" sz="1500" b="1" dirty="0"/>
              <a:t> </a:t>
            </a:r>
            <a:r>
              <a:rPr lang="en-GB" sz="1500" b="1" dirty="0" err="1"/>
              <a:t>testován</a:t>
            </a:r>
            <a:r>
              <a:rPr lang="en-GB" sz="1500" b="1" dirty="0"/>
              <a:t> </a:t>
            </a:r>
            <a:r>
              <a:rPr lang="en-GB" sz="1500" b="1" dirty="0" err="1"/>
              <a:t>vůči</a:t>
            </a:r>
            <a:r>
              <a:rPr lang="en-GB" sz="1500" b="1" dirty="0"/>
              <a:t> </a:t>
            </a:r>
            <a:r>
              <a:rPr lang="en-GB" sz="1500" b="1" dirty="0" err="1"/>
              <a:t>referenční</a:t>
            </a:r>
            <a:r>
              <a:rPr lang="en-GB" sz="1500" b="1" dirty="0"/>
              <a:t> </a:t>
            </a:r>
            <a:r>
              <a:rPr lang="en-GB" sz="1500" b="1" dirty="0" err="1"/>
              <a:t>metodě</a:t>
            </a:r>
            <a:r>
              <a:rPr lang="en-GB" sz="1500" b="1" dirty="0"/>
              <a:t> </a:t>
            </a:r>
            <a:r>
              <a:rPr lang="en-GB" sz="1500" dirty="0"/>
              <a:t>Bowie-Dick </a:t>
            </a:r>
            <a:r>
              <a:rPr lang="en-GB" sz="1500" dirty="0" err="1"/>
              <a:t>podle</a:t>
            </a:r>
            <a:r>
              <a:rPr lang="en-GB" sz="1500" dirty="0"/>
              <a:t> EN 285 a ISO 11140-4.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500" dirty="0" err="1"/>
              <a:t>Ověření</a:t>
            </a:r>
            <a:r>
              <a:rPr lang="en-GB" sz="1500" dirty="0"/>
              <a:t> </a:t>
            </a:r>
            <a:r>
              <a:rPr lang="en-GB" sz="1500" dirty="0" err="1"/>
              <a:t>zahrnovalo</a:t>
            </a:r>
            <a:r>
              <a:rPr lang="en-GB" sz="1500" dirty="0"/>
              <a:t> </a:t>
            </a:r>
            <a:r>
              <a:rPr lang="en-GB" sz="1500" dirty="0" err="1"/>
              <a:t>testovací</a:t>
            </a:r>
            <a:r>
              <a:rPr lang="en-GB" sz="1500" dirty="0"/>
              <a:t> </a:t>
            </a:r>
            <a:r>
              <a:rPr lang="en-GB" sz="1500" dirty="0" err="1"/>
              <a:t>cykly</a:t>
            </a:r>
            <a:r>
              <a:rPr lang="en-GB" sz="1500" dirty="0"/>
              <a:t> B1, B2 a B3 pro 121 °C a 134 °C.</a:t>
            </a:r>
          </a:p>
          <a:p>
            <a:endParaRPr lang="en-US" sz="1800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BB3F5D0-C658-0060-D2B5-8B050E96DCCD}"/>
              </a:ext>
            </a:extLst>
          </p:cNvPr>
          <p:cNvSpPr txBox="1">
            <a:spLocks/>
          </p:cNvSpPr>
          <p:nvPr/>
        </p:nvSpPr>
        <p:spPr>
          <a:xfrm>
            <a:off x="1295467" y="332655"/>
            <a:ext cx="8331200" cy="8278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4" name="Picture 4" descr="A screenshot of text&#10;&#10;Description automatically generated">
            <a:extLst>
              <a:ext uri="{FF2B5EF4-FFF2-40B4-BE49-F238E27FC236}">
                <a16:creationId xmlns:a16="http://schemas.microsoft.com/office/drawing/2014/main" id="{53294214-CBE7-F4CF-BD97-C731F7C79A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547" y="1680885"/>
            <a:ext cx="3134163" cy="444654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8296195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B3B64-CBE7-7031-984D-D28F74E65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2C86CC8-5632-F10D-52FB-BDE7803E4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F0B7B4AC-BA52-A520-16D2-938F2757C428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9098877-5595-8F03-4A8E-AFDCCD5409E8}"/>
              </a:ext>
            </a:extLst>
          </p:cNvPr>
          <p:cNvSpPr txBox="1"/>
          <p:nvPr/>
        </p:nvSpPr>
        <p:spPr>
          <a:xfrm>
            <a:off x="385287" y="1327146"/>
            <a:ext cx="7292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 err="1">
                <a:solidFill>
                  <a:srgbClr val="0070C0"/>
                </a:solidFill>
              </a:rPr>
              <a:t>SteriSense</a:t>
            </a:r>
            <a:r>
              <a:rPr lang="cs-CZ" sz="2000" b="1" dirty="0">
                <a:solidFill>
                  <a:srgbClr val="0070C0"/>
                </a:solidFill>
              </a:rPr>
              <a:t>® v Dánsku – reálné použití</a:t>
            </a:r>
          </a:p>
        </p:txBody>
      </p:sp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A7BF68C-6D22-41DD-2751-D2FE3613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C321B-C1F6-4B24-926B-3F8E43C1254A}" type="slidenum">
              <a:rPr lang="cs-CZ" smtClean="0"/>
              <a:t>12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A4B7D1F-DE45-5EC7-DE50-C915E4CE9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EB9CBC31-BFEF-3F6E-9DA6-5FE5B5867265}"/>
              </a:ext>
            </a:extLst>
          </p:cNvPr>
          <p:cNvSpPr txBox="1"/>
          <p:nvPr/>
        </p:nvSpPr>
        <p:spPr>
          <a:xfrm>
            <a:off x="385286" y="1935218"/>
            <a:ext cx="10435114" cy="4627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F6898"/>
              </a:buClr>
              <a:buSzPct val="100000"/>
            </a:pPr>
            <a:r>
              <a:rPr lang="nl-NL" sz="1600" b="1" dirty="0"/>
              <a:t>Zákazník: </a:t>
            </a:r>
            <a:r>
              <a:rPr lang="cs-CZ" sz="1600" b="1" dirty="0">
                <a:solidFill>
                  <a:srgbClr val="0070C0"/>
                </a:solidFill>
              </a:rPr>
              <a:t>Nemocnice</a:t>
            </a:r>
            <a:r>
              <a:rPr lang="cs-CZ" sz="1600" b="1" dirty="0"/>
              <a:t> - </a:t>
            </a:r>
            <a:r>
              <a:rPr lang="nl-NL" sz="1600" b="1" dirty="0"/>
              <a:t>Region Hovedstaden, Dánsko</a:t>
            </a:r>
            <a:endParaRPr lang="cs-CZ" sz="1600" b="1" dirty="0"/>
          </a:p>
          <a:p>
            <a:pPr>
              <a:buClr>
                <a:srgbClr val="1F6898"/>
              </a:buClr>
              <a:buSzPct val="100000"/>
            </a:pPr>
            <a:r>
              <a:rPr lang="nl-NL" sz="1600" dirty="0"/>
              <a:t>Použití v nemocnicích obsluhujících oblast Kodaně s téměř 2 miliony obyvatel</a:t>
            </a:r>
            <a:r>
              <a:rPr lang="cs-CZ" sz="1600" dirty="0"/>
              <a:t>.</a:t>
            </a:r>
            <a:endParaRPr lang="nl-NL" sz="1600" dirty="0"/>
          </a:p>
          <a:p>
            <a:pPr>
              <a:buClr>
                <a:srgbClr val="1F6898"/>
              </a:buClr>
              <a:buSzPct val="100000"/>
            </a:pPr>
            <a:br>
              <a:rPr lang="nl-NL" sz="1600" b="1" dirty="0"/>
            </a:br>
            <a:r>
              <a:rPr lang="nl-NL" sz="1500" b="1" dirty="0"/>
              <a:t>Použití: Rutinní kontrola parních sterilizátorů / Bowie-Dick test</a:t>
            </a:r>
            <a:endParaRPr lang="nl-NL" sz="1500" dirty="0"/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19× SteriSense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Reader Station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náhradní PCD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Řešení pro 18 parních sterilizátorů</a:t>
            </a:r>
          </a:p>
          <a:p>
            <a:pPr>
              <a:lnSpc>
                <a:spcPct val="150000"/>
              </a:lnSpc>
              <a:buClr>
                <a:srgbClr val="1F6898"/>
              </a:buClr>
              <a:buSzPct val="100000"/>
            </a:pPr>
            <a:endParaRPr lang="cs-CZ" sz="600" dirty="0"/>
          </a:p>
          <a:p>
            <a:pPr>
              <a:lnSpc>
                <a:spcPct val="150000"/>
              </a:lnSpc>
              <a:buClr>
                <a:srgbClr val="1F6898"/>
              </a:buClr>
              <a:buSzPct val="100000"/>
            </a:pPr>
            <a:r>
              <a:rPr lang="nl-NL" sz="1500" b="1" dirty="0"/>
              <a:t>Proč si zákazník vybral SteriSense?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Jednoduchá obsluha a skladování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Rychlý přenos dat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PCD není nutné po každém použití ochlazovat – je vyměnitelné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Dlouhá životnost a možnost pravidelné kalibrace</a:t>
            </a:r>
          </a:p>
          <a:p>
            <a:pPr marL="285750" indent="-285750">
              <a:lnSpc>
                <a:spcPct val="150000"/>
              </a:lnSpc>
              <a:buClr>
                <a:srgbClr val="1F6898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Přehledný report výsledku</a:t>
            </a:r>
          </a:p>
        </p:txBody>
      </p:sp>
      <p:pic>
        <p:nvPicPr>
          <p:cNvPr id="11" name="Billede 2">
            <a:extLst>
              <a:ext uri="{FF2B5EF4-FFF2-40B4-BE49-F238E27FC236}">
                <a16:creationId xmlns:a16="http://schemas.microsoft.com/office/drawing/2014/main" id="{A1DF0845-6466-04A7-1928-57EC20A09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491" y="3354204"/>
            <a:ext cx="3945276" cy="21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5973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C607E78-BB3D-7B39-1A71-153DA1FCA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896" y="377969"/>
            <a:ext cx="2519080" cy="488710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3AA0C41-3D40-548D-B7CE-A2E83E97AFA7}"/>
              </a:ext>
            </a:extLst>
          </p:cNvPr>
          <p:cNvCxnSpPr>
            <a:cxnSpLocks/>
          </p:cNvCxnSpPr>
          <p:nvPr/>
        </p:nvCxnSpPr>
        <p:spPr>
          <a:xfrm flipH="1">
            <a:off x="440635" y="1095603"/>
            <a:ext cx="1131073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F823E3F-0A9C-E95A-6D42-8C82127E6918}"/>
              </a:ext>
            </a:extLst>
          </p:cNvPr>
          <p:cNvSpPr txBox="1"/>
          <p:nvPr/>
        </p:nvSpPr>
        <p:spPr>
          <a:xfrm>
            <a:off x="3496150" y="1446749"/>
            <a:ext cx="527584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400" b="1" dirty="0"/>
              <a:t>Děkuji za pozornost.</a:t>
            </a:r>
            <a:endParaRPr lang="cs-CZ" sz="2400" b="1" dirty="0">
              <a:solidFill>
                <a:srgbClr val="0070C0"/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1143292-1714-1CEF-6063-5FBE86E52776}"/>
              </a:ext>
            </a:extLst>
          </p:cNvPr>
          <p:cNvSpPr txBox="1"/>
          <p:nvPr/>
        </p:nvSpPr>
        <p:spPr>
          <a:xfrm>
            <a:off x="3458076" y="2202398"/>
            <a:ext cx="5135525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000" dirty="0"/>
              <a:t>Ing. Petr Kubesa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61543E-D564-6CFF-C8CA-878CBB0614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26" t="91" b="14054"/>
          <a:stretch/>
        </p:blipFill>
        <p:spPr>
          <a:xfrm>
            <a:off x="3101955" y="3063011"/>
            <a:ext cx="6064236" cy="269938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1FDB1BDE-FD54-A913-3E12-D8B63E0BF1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24" y="365113"/>
            <a:ext cx="1133633" cy="51442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F526EB8-5917-BDAC-87DF-C2B0552A4F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403" y="3178429"/>
            <a:ext cx="1558059" cy="155291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69937ACD-4675-AB95-9B10-0E0508348D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2110" y="3207776"/>
            <a:ext cx="1547924" cy="1552917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9F597D5C-D49D-E361-E7AA-F2DF3B3A6523}"/>
              </a:ext>
            </a:extLst>
          </p:cNvPr>
          <p:cNvSpPr txBox="1"/>
          <p:nvPr/>
        </p:nvSpPr>
        <p:spPr>
          <a:xfrm>
            <a:off x="452802" y="4828068"/>
            <a:ext cx="165266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600" b="1" dirty="0"/>
              <a:t>Video </a:t>
            </a:r>
            <a:r>
              <a:rPr lang="cs-CZ" sz="1600" b="1" dirty="0" err="1"/>
              <a:t>SteriSense</a:t>
            </a:r>
            <a:r>
              <a:rPr lang="cs-CZ" sz="1600" b="1" dirty="0"/>
              <a:t> na </a:t>
            </a:r>
          </a:p>
          <a:p>
            <a:pPr algn="ctr"/>
            <a:r>
              <a:rPr lang="cs-CZ" sz="1600" b="1" dirty="0" err="1"/>
              <a:t>Youtube</a:t>
            </a:r>
            <a:endParaRPr lang="cs-CZ" sz="1400" b="1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50A8C119-C98C-DED9-F0A4-E0A68967B184}"/>
              </a:ext>
            </a:extLst>
          </p:cNvPr>
          <p:cNvSpPr txBox="1"/>
          <p:nvPr/>
        </p:nvSpPr>
        <p:spPr>
          <a:xfrm>
            <a:off x="9967374" y="4833248"/>
            <a:ext cx="16526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600" b="1" dirty="0" err="1"/>
              <a:t>SteriSense</a:t>
            </a:r>
            <a:endParaRPr lang="cs-CZ" sz="1600" b="1" dirty="0"/>
          </a:p>
          <a:p>
            <a:pPr algn="ctr"/>
            <a:r>
              <a:rPr lang="cs-CZ" sz="1600" b="1" dirty="0"/>
              <a:t>na našem webu</a:t>
            </a:r>
            <a:endParaRPr lang="cs-CZ" sz="1400" b="1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8BB96C4-73A4-E4ED-229C-BC81E9476FC2}"/>
              </a:ext>
            </a:extLst>
          </p:cNvPr>
          <p:cNvSpPr txBox="1"/>
          <p:nvPr/>
        </p:nvSpPr>
        <p:spPr>
          <a:xfrm>
            <a:off x="4533072" y="6169335"/>
            <a:ext cx="60976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>
                <a:solidFill>
                  <a:srgbClr val="0070C0"/>
                </a:solidFill>
                <a:hlinkClick r:id="rId9"/>
              </a:rPr>
              <a:t>kubesa@kalibratory.cz</a:t>
            </a:r>
            <a:r>
              <a:rPr lang="cs-CZ" sz="1200" dirty="0">
                <a:solidFill>
                  <a:srgbClr val="0070C0"/>
                </a:solidFill>
              </a:rPr>
              <a:t>            </a:t>
            </a:r>
            <a:r>
              <a:rPr lang="cs-CZ" sz="1200" dirty="0">
                <a:solidFill>
                  <a:srgbClr val="0070C0"/>
                </a:solidFill>
                <a:hlinkClick r:id="rId10"/>
              </a:rPr>
              <a:t>www.kalibratory.cz</a:t>
            </a:r>
            <a:r>
              <a:rPr lang="cs-CZ" sz="12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462639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1888</TotalTime>
  <Words>1082</Words>
  <Application>Microsoft Office PowerPoint</Application>
  <PresentationFormat>Širokoúhlá obrazovka</PresentationFormat>
  <Paragraphs>170</Paragraphs>
  <Slides>13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3" baseType="lpstr">
      <vt:lpstr>Aptos</vt:lpstr>
      <vt:lpstr>Arial</vt:lpstr>
      <vt:lpstr>AvenirNext LT Pro</vt:lpstr>
      <vt:lpstr>Calibri</vt:lpstr>
      <vt:lpstr>Calibri Light</vt:lpstr>
      <vt:lpstr>Helvetica Neue</vt:lpstr>
      <vt:lpstr>Hind Siliguri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Petr Kubesa</dc:creator>
  <cp:lastModifiedBy>Petr Kubesa</cp:lastModifiedBy>
  <cp:revision>64</cp:revision>
  <dcterms:created xsi:type="dcterms:W3CDTF">2023-09-11T05:30:01Z</dcterms:created>
  <dcterms:modified xsi:type="dcterms:W3CDTF">2026-10-12T13:30:13Z</dcterms:modified>
</cp:coreProperties>
</file>